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theme/theme2.xml" ContentType="application/vnd.openxmlformats-officedocument.theme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theme/theme3.xml" ContentType="application/vnd.openxmlformats-officedocument.theme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theme/theme4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  <p:sldMasterId id="2147483662" r:id="rId5"/>
    <p:sldMasterId id="2147483674" r:id="rId6"/>
    <p:sldMasterId id="2147483723" r:id="rId7"/>
  </p:sldMasterIdLst>
  <p:sldIdLst>
    <p:sldId id="261" r:id="rId8"/>
    <p:sldId id="263" r:id="rId9"/>
    <p:sldId id="262" r:id="rId10"/>
    <p:sldId id="265" r:id="rId11"/>
    <p:sldId id="264" r:id="rId12"/>
    <p:sldId id="257" r:id="rId13"/>
  </p:sldIdLst>
  <p:sldSz cx="12192000" cy="6858000"/>
  <p:notesSz cx="6858000" cy="9144000"/>
  <p:defaultTextStyle>
    <a:defPPr>
      <a:defRPr lang="nb-N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D2CB6E3-3A0F-A54C-B1E7-327A27E2FF15}" v="2" dt="2026-04-17T07:18:21.88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806"/>
    <p:restoredTop sz="94626"/>
  </p:normalViewPr>
  <p:slideViewPr>
    <p:cSldViewPr snapToGrid="0">
      <p:cViewPr varScale="1">
        <p:scale>
          <a:sx n="121" d="100"/>
          <a:sy n="121" d="100"/>
        </p:scale>
        <p:origin x="600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slide" Target="slides/slide6.xml"/><Relationship Id="rId18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7" Type="http://schemas.openxmlformats.org/officeDocument/2006/relationships/slideMaster" Target="slideMasters/slideMaster4.xml"/><Relationship Id="rId12" Type="http://schemas.openxmlformats.org/officeDocument/2006/relationships/slide" Target="slides/slide5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4.xml"/><Relationship Id="rId5" Type="http://schemas.openxmlformats.org/officeDocument/2006/relationships/slideMaster" Target="slideMasters/slideMaster2.xml"/><Relationship Id="rId15" Type="http://schemas.openxmlformats.org/officeDocument/2006/relationships/viewProps" Target="viewProps.xml"/><Relationship Id="rId10" Type="http://schemas.openxmlformats.org/officeDocument/2006/relationships/slide" Target="slides/slide3.xml"/><Relationship Id="rId19" Type="http://schemas.microsoft.com/office/2015/10/relationships/revisionInfo" Target="revisionInfo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2.xml"/><Relationship Id="rId1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Hanne Liv Gryting" userId="d55e2bfa-772b-47b3-a105-54a9f5c6fbde" providerId="ADAL" clId="{F047557D-4E65-51B3-8759-A83AB81584A5}"/>
    <pc:docChg chg="custSel addSld delSld modSld sldOrd modMainMaster">
      <pc:chgData name="Hanne Liv Gryting" userId="d55e2bfa-772b-47b3-a105-54a9f5c6fbde" providerId="ADAL" clId="{F047557D-4E65-51B3-8759-A83AB81584A5}" dt="2026-04-17T07:18:21.883" v="17"/>
      <pc:docMkLst>
        <pc:docMk/>
      </pc:docMkLst>
      <pc:sldChg chg="del">
        <pc:chgData name="Hanne Liv Gryting" userId="d55e2bfa-772b-47b3-a105-54a9f5c6fbde" providerId="ADAL" clId="{F047557D-4E65-51B3-8759-A83AB81584A5}" dt="2026-04-17T06:34:04.200" v="11" actId="2696"/>
        <pc:sldMkLst>
          <pc:docMk/>
          <pc:sldMk cId="1399453655" sldId="256"/>
        </pc:sldMkLst>
      </pc:sldChg>
      <pc:sldChg chg="addSp modSp">
        <pc:chgData name="Hanne Liv Gryting" userId="d55e2bfa-772b-47b3-a105-54a9f5c6fbde" providerId="ADAL" clId="{F047557D-4E65-51B3-8759-A83AB81584A5}" dt="2026-04-17T06:33:56.217" v="10"/>
        <pc:sldMkLst>
          <pc:docMk/>
          <pc:sldMk cId="2433374918" sldId="257"/>
        </pc:sldMkLst>
        <pc:picChg chg="add mod">
          <ac:chgData name="Hanne Liv Gryting" userId="d55e2bfa-772b-47b3-a105-54a9f5c6fbde" providerId="ADAL" clId="{F047557D-4E65-51B3-8759-A83AB81584A5}" dt="2026-04-17T06:33:56.217" v="10"/>
          <ac:picMkLst>
            <pc:docMk/>
            <pc:sldMk cId="2433374918" sldId="257"/>
            <ac:picMk id="2" creationId="{48D91C67-1066-C082-362C-DCAB6BE7B04A}"/>
          </ac:picMkLst>
        </pc:picChg>
      </pc:sldChg>
      <pc:sldChg chg="del">
        <pc:chgData name="Hanne Liv Gryting" userId="d55e2bfa-772b-47b3-a105-54a9f5c6fbde" providerId="ADAL" clId="{F047557D-4E65-51B3-8759-A83AB81584A5}" dt="2026-04-17T06:34:04.200" v="11" actId="2696"/>
        <pc:sldMkLst>
          <pc:docMk/>
          <pc:sldMk cId="3323326853" sldId="258"/>
        </pc:sldMkLst>
      </pc:sldChg>
      <pc:sldChg chg="del">
        <pc:chgData name="Hanne Liv Gryting" userId="d55e2bfa-772b-47b3-a105-54a9f5c6fbde" providerId="ADAL" clId="{F047557D-4E65-51B3-8759-A83AB81584A5}" dt="2026-04-17T06:34:04.200" v="11" actId="2696"/>
        <pc:sldMkLst>
          <pc:docMk/>
          <pc:sldMk cId="961175811" sldId="260"/>
        </pc:sldMkLst>
      </pc:sldChg>
      <pc:sldChg chg="modSp ord">
        <pc:chgData name="Hanne Liv Gryting" userId="d55e2bfa-772b-47b3-a105-54a9f5c6fbde" providerId="ADAL" clId="{F047557D-4E65-51B3-8759-A83AB81584A5}" dt="2026-04-17T07:18:21.883" v="17"/>
        <pc:sldMkLst>
          <pc:docMk/>
          <pc:sldMk cId="830559130" sldId="262"/>
        </pc:sldMkLst>
        <pc:spChg chg="mod">
          <ac:chgData name="Hanne Liv Gryting" userId="d55e2bfa-772b-47b3-a105-54a9f5c6fbde" providerId="ADAL" clId="{F047557D-4E65-51B3-8759-A83AB81584A5}" dt="2026-04-17T07:18:21.883" v="17"/>
          <ac:spMkLst>
            <pc:docMk/>
            <pc:sldMk cId="830559130" sldId="262"/>
            <ac:spMk id="2" creationId="{9FF986F0-11D8-2617-B18F-EF2B9CEA7E28}"/>
          </ac:spMkLst>
        </pc:spChg>
      </pc:sldChg>
      <pc:sldChg chg="new">
        <pc:chgData name="Hanne Liv Gryting" userId="d55e2bfa-772b-47b3-a105-54a9f5c6fbde" providerId="ADAL" clId="{F047557D-4E65-51B3-8759-A83AB81584A5}" dt="2026-04-17T06:34:08.269" v="12" actId="680"/>
        <pc:sldMkLst>
          <pc:docMk/>
          <pc:sldMk cId="474626404" sldId="263"/>
        </pc:sldMkLst>
      </pc:sldChg>
      <pc:sldChg chg="del">
        <pc:chgData name="Hanne Liv Gryting" userId="d55e2bfa-772b-47b3-a105-54a9f5c6fbde" providerId="ADAL" clId="{F047557D-4E65-51B3-8759-A83AB81584A5}" dt="2026-04-17T06:34:04.200" v="11" actId="2696"/>
        <pc:sldMkLst>
          <pc:docMk/>
          <pc:sldMk cId="791775924" sldId="263"/>
        </pc:sldMkLst>
      </pc:sldChg>
      <pc:sldChg chg="del">
        <pc:chgData name="Hanne Liv Gryting" userId="d55e2bfa-772b-47b3-a105-54a9f5c6fbde" providerId="ADAL" clId="{F047557D-4E65-51B3-8759-A83AB81584A5}" dt="2026-04-17T06:34:04.200" v="11" actId="2696"/>
        <pc:sldMkLst>
          <pc:docMk/>
          <pc:sldMk cId="891369840" sldId="264"/>
        </pc:sldMkLst>
      </pc:sldChg>
      <pc:sldChg chg="new">
        <pc:chgData name="Hanne Liv Gryting" userId="d55e2bfa-772b-47b3-a105-54a9f5c6fbde" providerId="ADAL" clId="{F047557D-4E65-51B3-8759-A83AB81584A5}" dt="2026-04-17T06:34:10.486" v="13" actId="680"/>
        <pc:sldMkLst>
          <pc:docMk/>
          <pc:sldMk cId="2733549748" sldId="264"/>
        </pc:sldMkLst>
      </pc:sldChg>
      <pc:sldChg chg="del">
        <pc:chgData name="Hanne Liv Gryting" userId="d55e2bfa-772b-47b3-a105-54a9f5c6fbde" providerId="ADAL" clId="{F047557D-4E65-51B3-8759-A83AB81584A5}" dt="2026-04-17T06:34:04.200" v="11" actId="2696"/>
        <pc:sldMkLst>
          <pc:docMk/>
          <pc:sldMk cId="1647686846" sldId="265"/>
        </pc:sldMkLst>
      </pc:sldChg>
      <pc:sldChg chg="new ord">
        <pc:chgData name="Hanne Liv Gryting" userId="d55e2bfa-772b-47b3-a105-54a9f5c6fbde" providerId="ADAL" clId="{F047557D-4E65-51B3-8759-A83AB81584A5}" dt="2026-04-17T06:34:20.946" v="16" actId="20578"/>
        <pc:sldMkLst>
          <pc:docMk/>
          <pc:sldMk cId="4160554570" sldId="265"/>
        </pc:sldMkLst>
      </pc:sldChg>
      <pc:sldChg chg="del">
        <pc:chgData name="Hanne Liv Gryting" userId="d55e2bfa-772b-47b3-a105-54a9f5c6fbde" providerId="ADAL" clId="{F047557D-4E65-51B3-8759-A83AB81584A5}" dt="2026-04-17T06:34:04.200" v="11" actId="2696"/>
        <pc:sldMkLst>
          <pc:docMk/>
          <pc:sldMk cId="674556419" sldId="266"/>
        </pc:sldMkLst>
      </pc:sldChg>
      <pc:sldChg chg="del">
        <pc:chgData name="Hanne Liv Gryting" userId="d55e2bfa-772b-47b3-a105-54a9f5c6fbde" providerId="ADAL" clId="{F047557D-4E65-51B3-8759-A83AB81584A5}" dt="2026-04-17T06:34:04.200" v="11" actId="2696"/>
        <pc:sldMkLst>
          <pc:docMk/>
          <pc:sldMk cId="2510229311" sldId="267"/>
        </pc:sldMkLst>
      </pc:sldChg>
      <pc:sldChg chg="del">
        <pc:chgData name="Hanne Liv Gryting" userId="d55e2bfa-772b-47b3-a105-54a9f5c6fbde" providerId="ADAL" clId="{F047557D-4E65-51B3-8759-A83AB81584A5}" dt="2026-04-17T06:34:04.200" v="11" actId="2696"/>
        <pc:sldMkLst>
          <pc:docMk/>
          <pc:sldMk cId="3003504570" sldId="268"/>
        </pc:sldMkLst>
      </pc:sldChg>
      <pc:sldChg chg="del">
        <pc:chgData name="Hanne Liv Gryting" userId="d55e2bfa-772b-47b3-a105-54a9f5c6fbde" providerId="ADAL" clId="{F047557D-4E65-51B3-8759-A83AB81584A5}" dt="2026-04-17T06:34:04.200" v="11" actId="2696"/>
        <pc:sldMkLst>
          <pc:docMk/>
          <pc:sldMk cId="2588257258" sldId="269"/>
        </pc:sldMkLst>
      </pc:sldChg>
      <pc:sldChg chg="del">
        <pc:chgData name="Hanne Liv Gryting" userId="d55e2bfa-772b-47b3-a105-54a9f5c6fbde" providerId="ADAL" clId="{F047557D-4E65-51B3-8759-A83AB81584A5}" dt="2026-04-17T06:34:04.200" v="11" actId="2696"/>
        <pc:sldMkLst>
          <pc:docMk/>
          <pc:sldMk cId="905521489" sldId="270"/>
        </pc:sldMkLst>
      </pc:sldChg>
      <pc:sldChg chg="del">
        <pc:chgData name="Hanne Liv Gryting" userId="d55e2bfa-772b-47b3-a105-54a9f5c6fbde" providerId="ADAL" clId="{F047557D-4E65-51B3-8759-A83AB81584A5}" dt="2026-04-17T06:34:04.200" v="11" actId="2696"/>
        <pc:sldMkLst>
          <pc:docMk/>
          <pc:sldMk cId="1160420525" sldId="271"/>
        </pc:sldMkLst>
      </pc:sldChg>
      <pc:sldChg chg="del">
        <pc:chgData name="Hanne Liv Gryting" userId="d55e2bfa-772b-47b3-a105-54a9f5c6fbde" providerId="ADAL" clId="{F047557D-4E65-51B3-8759-A83AB81584A5}" dt="2026-04-17T06:34:04.200" v="11" actId="2696"/>
        <pc:sldMkLst>
          <pc:docMk/>
          <pc:sldMk cId="2033199207" sldId="272"/>
        </pc:sldMkLst>
      </pc:sldChg>
      <pc:sldChg chg="del">
        <pc:chgData name="Hanne Liv Gryting" userId="d55e2bfa-772b-47b3-a105-54a9f5c6fbde" providerId="ADAL" clId="{F047557D-4E65-51B3-8759-A83AB81584A5}" dt="2026-04-17T06:34:04.200" v="11" actId="2696"/>
        <pc:sldMkLst>
          <pc:docMk/>
          <pc:sldMk cId="1609689572" sldId="273"/>
        </pc:sldMkLst>
      </pc:sldChg>
      <pc:sldChg chg="del">
        <pc:chgData name="Hanne Liv Gryting" userId="d55e2bfa-772b-47b3-a105-54a9f5c6fbde" providerId="ADAL" clId="{F047557D-4E65-51B3-8759-A83AB81584A5}" dt="2026-04-17T06:34:04.200" v="11" actId="2696"/>
        <pc:sldMkLst>
          <pc:docMk/>
          <pc:sldMk cId="2399071817" sldId="274"/>
        </pc:sldMkLst>
      </pc:sldChg>
      <pc:sldChg chg="del">
        <pc:chgData name="Hanne Liv Gryting" userId="d55e2bfa-772b-47b3-a105-54a9f5c6fbde" providerId="ADAL" clId="{F047557D-4E65-51B3-8759-A83AB81584A5}" dt="2026-04-17T06:34:04.200" v="11" actId="2696"/>
        <pc:sldMkLst>
          <pc:docMk/>
          <pc:sldMk cId="1205764626" sldId="275"/>
        </pc:sldMkLst>
      </pc:sldChg>
      <pc:sldMasterChg chg="modSldLayout">
        <pc:chgData name="Hanne Liv Gryting" userId="d55e2bfa-772b-47b3-a105-54a9f5c6fbde" providerId="ADAL" clId="{F047557D-4E65-51B3-8759-A83AB81584A5}" dt="2026-04-17T06:33:46.077" v="9" actId="14100"/>
        <pc:sldMasterMkLst>
          <pc:docMk/>
          <pc:sldMasterMk cId="3838146109" sldId="2147483648"/>
        </pc:sldMasterMkLst>
        <pc:sldLayoutChg chg="addSp delSp modSp mod">
          <pc:chgData name="Hanne Liv Gryting" userId="d55e2bfa-772b-47b3-a105-54a9f5c6fbde" providerId="ADAL" clId="{F047557D-4E65-51B3-8759-A83AB81584A5}" dt="2026-04-17T06:33:46.077" v="9" actId="14100"/>
          <pc:sldLayoutMkLst>
            <pc:docMk/>
            <pc:sldMasterMk cId="3838146109" sldId="2147483648"/>
            <pc:sldLayoutMk cId="53344019" sldId="2147483696"/>
          </pc:sldLayoutMkLst>
          <pc:picChg chg="del">
            <ac:chgData name="Hanne Liv Gryting" userId="d55e2bfa-772b-47b3-a105-54a9f5c6fbde" providerId="ADAL" clId="{F047557D-4E65-51B3-8759-A83AB81584A5}" dt="2026-04-17T06:33:31.292" v="3" actId="478"/>
            <ac:picMkLst>
              <pc:docMk/>
              <pc:sldMasterMk cId="3838146109" sldId="2147483648"/>
              <pc:sldLayoutMk cId="53344019" sldId="2147483696"/>
              <ac:picMk id="3" creationId="{E3FEE1A3-29A1-64C2-A9E9-5C553C966139}"/>
            </ac:picMkLst>
          </pc:picChg>
          <pc:picChg chg="add mod">
            <ac:chgData name="Hanne Liv Gryting" userId="d55e2bfa-772b-47b3-a105-54a9f5c6fbde" providerId="ADAL" clId="{F047557D-4E65-51B3-8759-A83AB81584A5}" dt="2026-04-17T06:33:46.077" v="9" actId="14100"/>
            <ac:picMkLst>
              <pc:docMk/>
              <pc:sldMasterMk cId="3838146109" sldId="2147483648"/>
              <pc:sldLayoutMk cId="53344019" sldId="2147483696"/>
              <ac:picMk id="4" creationId="{49F0F260-A637-3A29-DE03-6103E56CD80E}"/>
            </ac:picMkLst>
          </pc:picChg>
          <pc:picChg chg="del">
            <ac:chgData name="Hanne Liv Gryting" userId="d55e2bfa-772b-47b3-a105-54a9f5c6fbde" providerId="ADAL" clId="{F047557D-4E65-51B3-8759-A83AB81584A5}" dt="2026-04-17T06:33:30.368" v="2" actId="478"/>
            <ac:picMkLst>
              <pc:docMk/>
              <pc:sldMasterMk cId="3838146109" sldId="2147483648"/>
              <pc:sldLayoutMk cId="53344019" sldId="2147483696"/>
              <ac:picMk id="30" creationId="{1D24FBE6-3A36-0D9C-9933-6479E373620B}"/>
            </ac:picMkLst>
          </pc:picChg>
          <pc:picChg chg="del">
            <ac:chgData name="Hanne Liv Gryting" userId="d55e2bfa-772b-47b3-a105-54a9f5c6fbde" providerId="ADAL" clId="{F047557D-4E65-51B3-8759-A83AB81584A5}" dt="2026-04-17T06:33:32.082" v="4" actId="478"/>
            <ac:picMkLst>
              <pc:docMk/>
              <pc:sldMasterMk cId="3838146109" sldId="2147483648"/>
              <pc:sldLayoutMk cId="53344019" sldId="2147483696"/>
              <ac:picMk id="31" creationId="{113706C3-E421-9550-0A15-127A377DBB04}"/>
            </ac:picMkLst>
          </pc:picChg>
          <pc:picChg chg="del">
            <ac:chgData name="Hanne Liv Gryting" userId="d55e2bfa-772b-47b3-a105-54a9f5c6fbde" providerId="ADAL" clId="{F047557D-4E65-51B3-8759-A83AB81584A5}" dt="2026-04-17T06:33:32.784" v="5" actId="478"/>
            <ac:picMkLst>
              <pc:docMk/>
              <pc:sldMasterMk cId="3838146109" sldId="2147483648"/>
              <pc:sldLayoutMk cId="53344019" sldId="2147483696"/>
              <ac:picMk id="32" creationId="{252144D3-A765-EBB2-C01A-033947681E87}"/>
            </ac:picMkLst>
          </pc:picChg>
          <pc:picChg chg="del mod">
            <ac:chgData name="Hanne Liv Gryting" userId="d55e2bfa-772b-47b3-a105-54a9f5c6fbde" providerId="ADAL" clId="{F047557D-4E65-51B3-8759-A83AB81584A5}" dt="2026-04-17T06:33:29.268" v="1" actId="478"/>
            <ac:picMkLst>
              <pc:docMk/>
              <pc:sldMasterMk cId="3838146109" sldId="2147483648"/>
              <pc:sldLayoutMk cId="53344019" sldId="2147483696"/>
              <ac:picMk id="34" creationId="{52EAC21C-692C-20AC-41E3-806E45B15DDF}"/>
            </ac:picMkLst>
          </pc:picChg>
        </pc:sldLayoutChg>
      </pc:sldMaster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3.emf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5" Type="http://schemas.openxmlformats.org/officeDocument/2006/relationships/image" Target="../media/image6.emf"/><Relationship Id="rId4" Type="http://schemas.openxmlformats.org/officeDocument/2006/relationships/image" Target="../media/image5.emf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emf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emf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0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.png"/><Relationship Id="rId5" Type="http://schemas.openxmlformats.org/officeDocument/2006/relationships/image" Target="../media/image6.emf"/><Relationship Id="rId4" Type="http://schemas.openxmlformats.org/officeDocument/2006/relationships/image" Target="../media/image5.emf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1.emf"/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2.emf"/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3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8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9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7.png"/><Relationship Id="rId4" Type="http://schemas.openxmlformats.org/officeDocument/2006/relationships/image" Target="../media/image6.emf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3.jp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.png"/></Relationships>
</file>

<file path=ppt/slideLayouts/_rels/slideLayout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jp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.png"/></Relationships>
</file>

<file path=ppt/slideLayouts/_rels/slideLayout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3.jp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.png"/></Relationships>
</file>

<file path=ppt/slideLayouts/_rels/slideLayout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7.png"/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7.png"/><Relationship Id="rId4" Type="http://schemas.openxmlformats.org/officeDocument/2006/relationships/image" Target="../media/image6.emf"/></Relationships>
</file>

<file path=ppt/slideLayouts/_rels/slideLayout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Master" Target="../slideMasters/slideMaster3.xml"/></Relationships>
</file>

<file path=ppt/slideLayouts/_rels/slideLayout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4.png"/><Relationship Id="rId1" Type="http://schemas.openxmlformats.org/officeDocument/2006/relationships/slideMaster" Target="../slideMasters/slideMaster3.xml"/></Relationships>
</file>

<file path=ppt/slideLayouts/_rels/slideLayout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7.png"/><Relationship Id="rId1" Type="http://schemas.openxmlformats.org/officeDocument/2006/relationships/slideMaster" Target="../slideMasters/slideMaster3.xml"/></Relationships>
</file>

<file path=ppt/slideLayouts/_rels/slideLayout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Master" Target="../slideMasters/slideMaster3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Master" Target="../slideMasters/slideMaster3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emf"/></Relationships>
</file>

<file path=ppt/slideLayouts/_rels/slideLayout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emf"/><Relationship Id="rId2" Type="http://schemas.openxmlformats.org/officeDocument/2006/relationships/image" Target="../media/image23.jpg"/><Relationship Id="rId1" Type="http://schemas.openxmlformats.org/officeDocument/2006/relationships/slideMaster" Target="../slideMasters/slideMaster4.xml"/><Relationship Id="rId6" Type="http://schemas.openxmlformats.org/officeDocument/2006/relationships/image" Target="../media/image36.png"/><Relationship Id="rId5" Type="http://schemas.openxmlformats.org/officeDocument/2006/relationships/image" Target="../media/image35.emf"/><Relationship Id="rId4" Type="http://schemas.openxmlformats.org/officeDocument/2006/relationships/image" Target="../media/image34.emf"/></Relationships>
</file>

<file path=ppt/slideLayouts/_rels/slideLayout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emf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4.xml"/><Relationship Id="rId6" Type="http://schemas.openxmlformats.org/officeDocument/2006/relationships/image" Target="../media/image36.png"/><Relationship Id="rId5" Type="http://schemas.openxmlformats.org/officeDocument/2006/relationships/image" Target="../media/image33.emf"/><Relationship Id="rId4" Type="http://schemas.openxmlformats.org/officeDocument/2006/relationships/image" Target="../media/image35.emf"/></Relationships>
</file>

<file path=ppt/slideLayouts/_rels/slideLayout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emf"/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4.xml"/><Relationship Id="rId6" Type="http://schemas.openxmlformats.org/officeDocument/2006/relationships/image" Target="../media/image32.png"/><Relationship Id="rId5" Type="http://schemas.openxmlformats.org/officeDocument/2006/relationships/image" Target="../media/image35.emf"/><Relationship Id="rId4" Type="http://schemas.openxmlformats.org/officeDocument/2006/relationships/image" Target="../media/image34.emf"/></Relationships>
</file>

<file path=ppt/slideLayouts/_rels/slideLayout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emf"/><Relationship Id="rId2" Type="http://schemas.openxmlformats.org/officeDocument/2006/relationships/image" Target="../media/image33.emf"/><Relationship Id="rId1" Type="http://schemas.openxmlformats.org/officeDocument/2006/relationships/slideMaster" Target="../slideMasters/slideMaster4.xml"/><Relationship Id="rId5" Type="http://schemas.openxmlformats.org/officeDocument/2006/relationships/image" Target="../media/image36.png"/><Relationship Id="rId4" Type="http://schemas.openxmlformats.org/officeDocument/2006/relationships/image" Target="../media/image35.emf"/></Relationships>
</file>

<file path=ppt/slideLayouts/_rels/slideLayout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emf"/><Relationship Id="rId2" Type="http://schemas.openxmlformats.org/officeDocument/2006/relationships/image" Target="../media/image33.emf"/><Relationship Id="rId1" Type="http://schemas.openxmlformats.org/officeDocument/2006/relationships/slideMaster" Target="../slideMasters/slideMaster4.xml"/><Relationship Id="rId5" Type="http://schemas.openxmlformats.org/officeDocument/2006/relationships/image" Target="../media/image36.png"/><Relationship Id="rId4" Type="http://schemas.openxmlformats.org/officeDocument/2006/relationships/image" Target="../media/image35.emf"/></Relationships>
</file>

<file path=ppt/slideLayouts/_rels/slideLayout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emf"/><Relationship Id="rId2" Type="http://schemas.openxmlformats.org/officeDocument/2006/relationships/image" Target="../media/image34.emf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33.emf"/></Relationships>
</file>

<file path=ppt/slideLayouts/_rels/slideLayout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emf"/><Relationship Id="rId1" Type="http://schemas.openxmlformats.org/officeDocument/2006/relationships/slideMaster" Target="../slideMasters/slideMaster4.xml"/></Relationships>
</file>

<file path=ppt/slideLayouts/_rels/slideLayout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emf"/><Relationship Id="rId1" Type="http://schemas.openxmlformats.org/officeDocument/2006/relationships/slideMaster" Target="../slideMasters/slideMaster4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emf"/><Relationship Id="rId1" Type="http://schemas.openxmlformats.org/officeDocument/2006/relationships/slideMaster" Target="../slideMasters/slideMaster4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emf"/><Relationship Id="rId1" Type="http://schemas.openxmlformats.org/officeDocument/2006/relationships/slideMaster" Target="../slideMasters/slideMaster4.xml"/></Relationships>
</file>

<file path=ppt/slideLayouts/_rels/slideLayout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emf"/><Relationship Id="rId1" Type="http://schemas.openxmlformats.org/officeDocument/2006/relationships/slideMaster" Target="../slideMasters/slideMaster4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3.emf"/><Relationship Id="rId1" Type="http://schemas.openxmlformats.org/officeDocument/2006/relationships/slideMaster" Target="../slideMasters/slideMaster4.xml"/></Relationships>
</file>

<file path=ppt/slideLayouts/_rels/slideLayout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Master" Target="../slideMasters/slideMaster4.xml"/></Relationships>
</file>

<file path=ppt/slideLayouts/_rels/slideLayout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Master" Target="../slideMasters/slideMaster4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4.xml"/></Relationships>
</file>

<file path=ppt/slideLayouts/_rels/slideLayout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4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emf"/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emf"/><Relationship Id="rId2" Type="http://schemas.openxmlformats.org/officeDocument/2006/relationships/image" Target="../media/image23.jp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32.png"/></Relationships>
</file>

<file path=ppt/slideLayouts/_rels/slideLayout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28.jpg"/><Relationship Id="rId1" Type="http://schemas.openxmlformats.org/officeDocument/2006/relationships/slideMaster" Target="../slideMasters/slideMaster4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ilde 3" descr="Et bilde som inneholder logo, tekst, symbol, Font&#10;&#10;KI-generert innhold kan være feil.">
            <a:extLst>
              <a:ext uri="{FF2B5EF4-FFF2-40B4-BE49-F238E27FC236}">
                <a16:creationId xmlns:a16="http://schemas.microsoft.com/office/drawing/2014/main" id="{49F0F260-A637-3A29-DE03-6103E56CD80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3440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tellys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B56AF85B-D767-A5ED-611D-E8747A59F56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b-NO"/>
              <a:t>Klikk for å redigere tittelstil</a:t>
            </a:r>
          </a:p>
        </p:txBody>
      </p:sp>
      <p:sp>
        <p:nvSpPr>
          <p:cNvPr id="3" name="Undertittel 2">
            <a:extLst>
              <a:ext uri="{FF2B5EF4-FFF2-40B4-BE49-F238E27FC236}">
                <a16:creationId xmlns:a16="http://schemas.microsoft.com/office/drawing/2014/main" id="{7A7A4B5F-5F2A-DE62-2122-9F78B240EE2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 b="0" i="0">
                <a:latin typeface="Source Sans Pro Light" panose="020B0403030403020204" pitchFamily="34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 dirty="0"/>
              <a:t>Klikk for å redigere undertittelstil i malen</a:t>
            </a:r>
          </a:p>
        </p:txBody>
      </p:sp>
      <p:pic>
        <p:nvPicPr>
          <p:cNvPr id="9" name="Bilde 8">
            <a:extLst>
              <a:ext uri="{FF2B5EF4-FFF2-40B4-BE49-F238E27FC236}">
                <a16:creationId xmlns:a16="http://schemas.microsoft.com/office/drawing/2014/main" id="{1033FC23-6195-20CB-8C45-D9A9C2E6E92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467975" y="5349875"/>
            <a:ext cx="1099736" cy="1099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52525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tel og innho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10BDD7C5-90A8-336C-FDA3-341EA88ECE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325774F5-344B-C361-0AD9-12D5E30DE50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b="0" i="0">
                <a:latin typeface="Source Sans Pro Light" panose="020B0403030403020204" pitchFamily="34" charset="77"/>
              </a:defRPr>
            </a:lvl1pPr>
            <a:lvl2pPr>
              <a:defRPr b="0" i="0">
                <a:latin typeface="Source Sans Pro Light" panose="020B0403030403020204" pitchFamily="34" charset="77"/>
              </a:defRPr>
            </a:lvl2pPr>
            <a:lvl3pPr>
              <a:defRPr b="0" i="0">
                <a:latin typeface="Source Sans Pro Light" panose="020B0403030403020204" pitchFamily="34" charset="77"/>
              </a:defRPr>
            </a:lvl3pPr>
            <a:lvl4pPr>
              <a:defRPr b="0" i="0">
                <a:latin typeface="Source Sans Pro Light" panose="020B0403030403020204" pitchFamily="34" charset="77"/>
              </a:defRPr>
            </a:lvl4pPr>
            <a:lvl5pPr>
              <a:defRPr b="0" i="0">
                <a:latin typeface="Source Sans Pro Light" panose="020B0403030403020204" pitchFamily="34" charset="77"/>
              </a:defRPr>
            </a:lvl5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pic>
        <p:nvPicPr>
          <p:cNvPr id="4" name="Bilde 3">
            <a:extLst>
              <a:ext uri="{FF2B5EF4-FFF2-40B4-BE49-F238E27FC236}">
                <a16:creationId xmlns:a16="http://schemas.microsoft.com/office/drawing/2014/main" id="{260B7F58-AC84-D185-19DF-74CA9B69507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859122" y="6292243"/>
            <a:ext cx="1121334" cy="2330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931706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nholdsdel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6A20E932-2280-BE30-C1D3-127EFC79AC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D4B449E3-86B4-D7C9-7905-875B420D3BD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2587925"/>
            <a:ext cx="5181600" cy="3589038"/>
          </a:xfrm>
        </p:spPr>
        <p:txBody>
          <a:bodyPr/>
          <a:lstStyle>
            <a:lvl1pPr>
              <a:defRPr b="0" i="0">
                <a:latin typeface="Source Sans Pro Light" panose="020B0403030403020204" pitchFamily="34" charset="77"/>
              </a:defRPr>
            </a:lvl1pPr>
            <a:lvl2pPr>
              <a:defRPr b="0" i="0">
                <a:latin typeface="Source Sans Pro Light" panose="020B0403030403020204" pitchFamily="34" charset="77"/>
              </a:defRPr>
            </a:lvl2pPr>
            <a:lvl3pPr>
              <a:defRPr b="0" i="0">
                <a:latin typeface="Source Sans Pro Light" panose="020B0403030403020204" pitchFamily="34" charset="77"/>
              </a:defRPr>
            </a:lvl3pPr>
            <a:lvl4pPr>
              <a:defRPr b="0" i="0">
                <a:latin typeface="Source Sans Pro Light" panose="020B0403030403020204" pitchFamily="34" charset="77"/>
              </a:defRPr>
            </a:lvl4pPr>
            <a:lvl5pPr>
              <a:defRPr b="0" i="0">
                <a:latin typeface="Source Sans Pro Light" panose="020B0403030403020204" pitchFamily="34" charset="77"/>
              </a:defRPr>
            </a:lvl5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sp>
        <p:nvSpPr>
          <p:cNvPr id="4" name="Plassholder for innhold 3">
            <a:extLst>
              <a:ext uri="{FF2B5EF4-FFF2-40B4-BE49-F238E27FC236}">
                <a16:creationId xmlns:a16="http://schemas.microsoft.com/office/drawing/2014/main" id="{5F829E06-1BD0-9D6B-26F1-51A74C1FBF2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2587923"/>
            <a:ext cx="5181600" cy="3589039"/>
          </a:xfrm>
        </p:spPr>
        <p:txBody>
          <a:bodyPr/>
          <a:lstStyle>
            <a:lvl1pPr>
              <a:defRPr b="0" i="0">
                <a:latin typeface="Source Sans Pro Light" panose="020B0403030403020204" pitchFamily="34" charset="77"/>
              </a:defRPr>
            </a:lvl1pPr>
            <a:lvl2pPr>
              <a:defRPr b="0" i="0">
                <a:latin typeface="Source Sans Pro Light" panose="020B0403030403020204" pitchFamily="34" charset="77"/>
              </a:defRPr>
            </a:lvl2pPr>
            <a:lvl3pPr>
              <a:defRPr b="0" i="0">
                <a:latin typeface="Source Sans Pro Light" panose="020B0403030403020204" pitchFamily="34" charset="77"/>
              </a:defRPr>
            </a:lvl3pPr>
            <a:lvl4pPr>
              <a:defRPr b="0" i="0">
                <a:latin typeface="Source Sans Pro Light" panose="020B0403030403020204" pitchFamily="34" charset="77"/>
              </a:defRPr>
            </a:lvl4pPr>
            <a:lvl5pPr>
              <a:defRPr b="0" i="0">
                <a:latin typeface="Source Sans Pro Light" panose="020B0403030403020204" pitchFamily="34" charset="77"/>
              </a:defRPr>
            </a:lvl5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</p:spTree>
    <p:extLst>
      <p:ext uri="{BB962C8B-B14F-4D97-AF65-F5344CB8AC3E}">
        <p14:creationId xmlns:p14="http://schemas.microsoft.com/office/powerpoint/2010/main" val="422136650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8CCD7F6-1B18-CBEB-5EF1-987E6FF2A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121820"/>
            <a:ext cx="10515600" cy="1367564"/>
          </a:xfrm>
        </p:spPr>
        <p:txBody>
          <a:bodyPr>
            <a:normAutofit/>
          </a:bodyPr>
          <a:lstStyle>
            <a:lvl1pPr algn="ctr">
              <a:defRPr sz="4000" b="0" i="0">
                <a:latin typeface="Source Sans Pro Light" panose="020B0403030403020204" pitchFamily="34" charset="77"/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F514C797-167C-59F5-7588-339AD7C9139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467975" y="5349875"/>
            <a:ext cx="1099736" cy="1099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772109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8CCD7F6-1B18-CBEB-5EF1-987E6FF2A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745218"/>
            <a:ext cx="10515600" cy="1367564"/>
          </a:xfrm>
        </p:spPr>
        <p:txBody>
          <a:bodyPr/>
          <a:lstStyle>
            <a:lvl1pPr algn="ctr">
              <a:defRPr/>
            </a:lvl1pPr>
          </a:lstStyle>
          <a:p>
            <a:r>
              <a:rPr lang="nb-NO" dirty="0"/>
              <a:t>Klikk for å redigere tittelstil</a:t>
            </a:r>
          </a:p>
        </p:txBody>
      </p:sp>
    </p:spTree>
    <p:extLst>
      <p:ext uri="{BB962C8B-B14F-4D97-AF65-F5344CB8AC3E}">
        <p14:creationId xmlns:p14="http://schemas.microsoft.com/office/powerpoint/2010/main" val="334236982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8CCD7F6-1B18-CBEB-5EF1-987E6FF2A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741320"/>
            <a:ext cx="10515600" cy="1367564"/>
          </a:xfrm>
        </p:spPr>
        <p:txBody>
          <a:bodyPr/>
          <a:lstStyle>
            <a:lvl1pPr algn="l">
              <a:defRPr/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61" name="Plassholder for bilde 2">
            <a:extLst>
              <a:ext uri="{FF2B5EF4-FFF2-40B4-BE49-F238E27FC236}">
                <a16:creationId xmlns:a16="http://schemas.microsoft.com/office/drawing/2014/main" id="{66B11C12-E77F-061A-E87C-7B1F57E57196}"/>
              </a:ext>
            </a:extLst>
          </p:cNvPr>
          <p:cNvSpPr>
            <a:spLocks noGrp="1"/>
          </p:cNvSpPr>
          <p:nvPr>
            <p:ph type="pic" idx="21"/>
          </p:nvPr>
        </p:nvSpPr>
        <p:spPr>
          <a:xfrm>
            <a:off x="3951051" y="3817294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62" name="Plassholder for tekst 2">
            <a:extLst>
              <a:ext uri="{FF2B5EF4-FFF2-40B4-BE49-F238E27FC236}">
                <a16:creationId xmlns:a16="http://schemas.microsoft.com/office/drawing/2014/main" id="{49A31D85-A91F-A9A4-3507-2AC333A453EF}"/>
              </a:ext>
            </a:extLst>
          </p:cNvPr>
          <p:cNvSpPr>
            <a:spLocks noGrp="1"/>
          </p:cNvSpPr>
          <p:nvPr>
            <p:ph type="body" idx="22" hasCustomPrompt="1"/>
          </p:nvPr>
        </p:nvSpPr>
        <p:spPr>
          <a:xfrm>
            <a:off x="4553440" y="3809384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tx1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63" name="Plassholder for tekst 2">
            <a:extLst>
              <a:ext uri="{FF2B5EF4-FFF2-40B4-BE49-F238E27FC236}">
                <a16:creationId xmlns:a16="http://schemas.microsoft.com/office/drawing/2014/main" id="{326DC464-63B9-3EF1-F08E-AEAB0434F098}"/>
              </a:ext>
            </a:extLst>
          </p:cNvPr>
          <p:cNvSpPr>
            <a:spLocks noGrp="1"/>
          </p:cNvSpPr>
          <p:nvPr>
            <p:ph type="body" idx="23" hasCustomPrompt="1"/>
          </p:nvPr>
        </p:nvSpPr>
        <p:spPr>
          <a:xfrm>
            <a:off x="4549719" y="4230588"/>
            <a:ext cx="1944844" cy="1037058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700" b="0" i="0">
                <a:solidFill>
                  <a:schemeClr val="tx1"/>
                </a:solidFill>
                <a:latin typeface="+mn-lt"/>
                <a:cs typeface="Platypi" pitchFamily="2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b-NO" sz="1800" b="0" i="0" u="none" strike="noStrike" kern="1200" dirty="0">
                <a:solidFill>
                  <a:schemeClr val="tx1"/>
                </a:solidFill>
                <a:effectLst/>
                <a:latin typeface="Source Sans Pro Light" panose="020B0403030403020204" pitchFamily="34" charset="77"/>
                <a:ea typeface="+mn-ea"/>
                <a:cs typeface="+mn-cs"/>
              </a:rPr>
              <a:t>Det finnes mange ulike varianter av eksempeltekst tilgjengelig.</a:t>
            </a:r>
            <a:endParaRPr lang="en-US" sz="800" b="0" i="0" dirty="0">
              <a:solidFill>
                <a:schemeClr val="tx1">
                  <a:lumMod val="50000"/>
                  <a:lumOff val="50000"/>
                </a:schemeClr>
              </a:solidFill>
              <a:latin typeface="Source Sans Pro Light" panose="020B0403030403020204" pitchFamily="34" charset="77"/>
              <a:ea typeface="Inter" panose="020B0502030000000004" pitchFamily="34" charset="0"/>
              <a:cs typeface="Open Sans" panose="020B0606030504020204" pitchFamily="34" charset="0"/>
            </a:endParaRPr>
          </a:p>
        </p:txBody>
      </p:sp>
      <p:sp>
        <p:nvSpPr>
          <p:cNvPr id="67" name="Plassholder for bilde 2">
            <a:extLst>
              <a:ext uri="{FF2B5EF4-FFF2-40B4-BE49-F238E27FC236}">
                <a16:creationId xmlns:a16="http://schemas.microsoft.com/office/drawing/2014/main" id="{911CA6F0-5F28-AB16-4604-CF3FD2E91D96}"/>
              </a:ext>
            </a:extLst>
          </p:cNvPr>
          <p:cNvSpPr>
            <a:spLocks noGrp="1"/>
          </p:cNvSpPr>
          <p:nvPr>
            <p:ph type="pic" idx="24"/>
          </p:nvPr>
        </p:nvSpPr>
        <p:spPr>
          <a:xfrm>
            <a:off x="838200" y="3817294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68" name="Plassholder for tekst 2">
            <a:extLst>
              <a:ext uri="{FF2B5EF4-FFF2-40B4-BE49-F238E27FC236}">
                <a16:creationId xmlns:a16="http://schemas.microsoft.com/office/drawing/2014/main" id="{C1A9FAB8-6792-64A8-EA37-4EF8A0426AF0}"/>
              </a:ext>
            </a:extLst>
          </p:cNvPr>
          <p:cNvSpPr>
            <a:spLocks noGrp="1"/>
          </p:cNvSpPr>
          <p:nvPr>
            <p:ph type="body" idx="25" hasCustomPrompt="1"/>
          </p:nvPr>
        </p:nvSpPr>
        <p:spPr>
          <a:xfrm>
            <a:off x="1440589" y="3809384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tx1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69" name="Plassholder for tekst 2">
            <a:extLst>
              <a:ext uri="{FF2B5EF4-FFF2-40B4-BE49-F238E27FC236}">
                <a16:creationId xmlns:a16="http://schemas.microsoft.com/office/drawing/2014/main" id="{BEEA2067-602D-583A-EA8B-4B83877138C7}"/>
              </a:ext>
            </a:extLst>
          </p:cNvPr>
          <p:cNvSpPr>
            <a:spLocks noGrp="1"/>
          </p:cNvSpPr>
          <p:nvPr>
            <p:ph type="body" idx="26" hasCustomPrompt="1"/>
          </p:nvPr>
        </p:nvSpPr>
        <p:spPr>
          <a:xfrm>
            <a:off x="1436868" y="4230588"/>
            <a:ext cx="1944844" cy="1037058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700" b="0" i="0">
                <a:solidFill>
                  <a:schemeClr val="tx1"/>
                </a:solidFill>
                <a:latin typeface="+mn-lt"/>
                <a:cs typeface="Platypi" pitchFamily="2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b-NO" sz="1800" b="0" i="0" u="none" strike="noStrike" kern="1200" dirty="0">
                <a:solidFill>
                  <a:schemeClr val="tx1"/>
                </a:solidFill>
                <a:effectLst/>
                <a:latin typeface="Source Sans Pro Light" panose="020B0403030403020204" pitchFamily="34" charset="77"/>
                <a:ea typeface="+mn-ea"/>
                <a:cs typeface="+mn-cs"/>
              </a:rPr>
              <a:t>Det finnes mange ulike varianter av eksempeltekst tilgjengelig.</a:t>
            </a:r>
            <a:endParaRPr lang="en-US" sz="800" b="0" i="0" dirty="0">
              <a:solidFill>
                <a:schemeClr val="tx1">
                  <a:lumMod val="50000"/>
                  <a:lumOff val="50000"/>
                </a:schemeClr>
              </a:solidFill>
              <a:latin typeface="Source Sans Pro Light" panose="020B0403030403020204" pitchFamily="34" charset="77"/>
              <a:ea typeface="Inter" panose="020B0502030000000004" pitchFamily="34" charset="0"/>
              <a:cs typeface="Open Sans" panose="020B0606030504020204" pitchFamily="34" charset="0"/>
            </a:endParaRPr>
          </a:p>
        </p:txBody>
      </p:sp>
      <p:sp>
        <p:nvSpPr>
          <p:cNvPr id="73" name="Plassholder for bilde 2">
            <a:extLst>
              <a:ext uri="{FF2B5EF4-FFF2-40B4-BE49-F238E27FC236}">
                <a16:creationId xmlns:a16="http://schemas.microsoft.com/office/drawing/2014/main" id="{23AD0B10-29CA-0D82-4555-C5DEFAB5275F}"/>
              </a:ext>
            </a:extLst>
          </p:cNvPr>
          <p:cNvSpPr>
            <a:spLocks noGrp="1"/>
          </p:cNvSpPr>
          <p:nvPr>
            <p:ph type="pic" idx="30"/>
          </p:nvPr>
        </p:nvSpPr>
        <p:spPr>
          <a:xfrm>
            <a:off x="7054175" y="3817294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74" name="Plassholder for tekst 2">
            <a:extLst>
              <a:ext uri="{FF2B5EF4-FFF2-40B4-BE49-F238E27FC236}">
                <a16:creationId xmlns:a16="http://schemas.microsoft.com/office/drawing/2014/main" id="{A73E526F-27BF-7D29-0C77-C0A01CB5142C}"/>
              </a:ext>
            </a:extLst>
          </p:cNvPr>
          <p:cNvSpPr>
            <a:spLocks noGrp="1"/>
          </p:cNvSpPr>
          <p:nvPr>
            <p:ph type="body" idx="31" hasCustomPrompt="1"/>
          </p:nvPr>
        </p:nvSpPr>
        <p:spPr>
          <a:xfrm>
            <a:off x="7656564" y="3809384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tx1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75" name="Plassholder for tekst 2">
            <a:extLst>
              <a:ext uri="{FF2B5EF4-FFF2-40B4-BE49-F238E27FC236}">
                <a16:creationId xmlns:a16="http://schemas.microsoft.com/office/drawing/2014/main" id="{1E476C2F-81E6-5BAB-50D5-C0AC574F85B7}"/>
              </a:ext>
            </a:extLst>
          </p:cNvPr>
          <p:cNvSpPr>
            <a:spLocks noGrp="1"/>
          </p:cNvSpPr>
          <p:nvPr>
            <p:ph type="body" idx="32" hasCustomPrompt="1"/>
          </p:nvPr>
        </p:nvSpPr>
        <p:spPr>
          <a:xfrm>
            <a:off x="7652843" y="4230588"/>
            <a:ext cx="1944844" cy="1037058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700" b="0" i="0">
                <a:solidFill>
                  <a:schemeClr val="tx1"/>
                </a:solidFill>
                <a:latin typeface="+mn-lt"/>
                <a:cs typeface="Platypi" pitchFamily="2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b-NO" sz="1800" b="0" i="0" u="none" strike="noStrike" kern="1200" dirty="0">
                <a:solidFill>
                  <a:schemeClr val="tx1"/>
                </a:solidFill>
                <a:effectLst/>
                <a:latin typeface="Source Sans Pro Light" panose="020B0403030403020204" pitchFamily="34" charset="77"/>
                <a:ea typeface="+mn-ea"/>
                <a:cs typeface="+mn-cs"/>
              </a:rPr>
              <a:t>Det finnes mange ulike varianter av eksempeltekst tilgjengelig.</a:t>
            </a:r>
            <a:endParaRPr lang="en-US" sz="800" b="0" i="0" dirty="0">
              <a:solidFill>
                <a:schemeClr val="tx1">
                  <a:lumMod val="50000"/>
                  <a:lumOff val="50000"/>
                </a:schemeClr>
              </a:solidFill>
              <a:latin typeface="Source Sans Pro Light" panose="020B0403030403020204" pitchFamily="34" charset="77"/>
              <a:ea typeface="Inter" panose="020B0502030000000004" pitchFamily="34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154854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8CCD7F6-1B18-CBEB-5EF1-987E6FF2A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741320"/>
            <a:ext cx="10515600" cy="1367564"/>
          </a:xfrm>
        </p:spPr>
        <p:txBody>
          <a:bodyPr/>
          <a:lstStyle>
            <a:lvl1pPr algn="l">
              <a:defRPr/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0" name="Plassholder for bilde 2">
            <a:extLst>
              <a:ext uri="{FF2B5EF4-FFF2-40B4-BE49-F238E27FC236}">
                <a16:creationId xmlns:a16="http://schemas.microsoft.com/office/drawing/2014/main" id="{7096AFB1-6AB9-4362-416E-15D7421FDCF4}"/>
              </a:ext>
            </a:extLst>
          </p:cNvPr>
          <p:cNvSpPr>
            <a:spLocks noGrp="1"/>
          </p:cNvSpPr>
          <p:nvPr>
            <p:ph type="pic" idx="15"/>
          </p:nvPr>
        </p:nvSpPr>
        <p:spPr>
          <a:xfrm>
            <a:off x="1158455" y="4464066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49" name="Plassholder for tekst 2">
            <a:extLst>
              <a:ext uri="{FF2B5EF4-FFF2-40B4-BE49-F238E27FC236}">
                <a16:creationId xmlns:a16="http://schemas.microsoft.com/office/drawing/2014/main" id="{E21B8095-81DA-EF71-8512-BE8D515A2158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760844" y="4456156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tx1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50" name="Plassholder for tekst 2">
            <a:extLst>
              <a:ext uri="{FF2B5EF4-FFF2-40B4-BE49-F238E27FC236}">
                <a16:creationId xmlns:a16="http://schemas.microsoft.com/office/drawing/2014/main" id="{5B368A70-B695-0395-0B45-E2B64BCEA6D3}"/>
              </a:ext>
            </a:extLst>
          </p:cNvPr>
          <p:cNvSpPr>
            <a:spLocks noGrp="1"/>
          </p:cNvSpPr>
          <p:nvPr>
            <p:ph type="body" idx="17" hasCustomPrompt="1"/>
          </p:nvPr>
        </p:nvSpPr>
        <p:spPr>
          <a:xfrm>
            <a:off x="1757123" y="4877360"/>
            <a:ext cx="1944844" cy="1037058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700" b="0" i="0">
                <a:solidFill>
                  <a:schemeClr val="tx1"/>
                </a:solidFill>
                <a:latin typeface="+mn-lt"/>
                <a:cs typeface="Platypi" pitchFamily="2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b-NO" sz="1800" b="0" i="0" u="none" strike="noStrike" kern="1200" dirty="0">
                <a:solidFill>
                  <a:schemeClr val="tx1"/>
                </a:solidFill>
                <a:effectLst/>
                <a:latin typeface="Source Sans Pro Light" panose="020B0403030403020204" pitchFamily="34" charset="77"/>
                <a:ea typeface="+mn-ea"/>
                <a:cs typeface="+mn-cs"/>
              </a:rPr>
              <a:t>Det finnes mange ulike varianter av eksempeltekst tilgjengelig.</a:t>
            </a:r>
            <a:endParaRPr lang="en-US" sz="800" b="0" i="0" dirty="0">
              <a:solidFill>
                <a:schemeClr val="tx1">
                  <a:lumMod val="50000"/>
                  <a:lumOff val="50000"/>
                </a:schemeClr>
              </a:solidFill>
              <a:latin typeface="Source Sans Pro Light" panose="020B0403030403020204" pitchFamily="34" charset="77"/>
              <a:ea typeface="Inter" panose="020B0502030000000004" pitchFamily="34" charset="0"/>
              <a:cs typeface="Open Sans" panose="020B0606030504020204" pitchFamily="34" charset="0"/>
            </a:endParaRPr>
          </a:p>
        </p:txBody>
      </p:sp>
      <p:sp>
        <p:nvSpPr>
          <p:cNvPr id="55" name="Plassholder for bilde 2">
            <a:extLst>
              <a:ext uri="{FF2B5EF4-FFF2-40B4-BE49-F238E27FC236}">
                <a16:creationId xmlns:a16="http://schemas.microsoft.com/office/drawing/2014/main" id="{4F2A4983-CEF2-A1EB-E488-89A3FE1290BF}"/>
              </a:ext>
            </a:extLst>
          </p:cNvPr>
          <p:cNvSpPr>
            <a:spLocks noGrp="1"/>
          </p:cNvSpPr>
          <p:nvPr>
            <p:ph type="pic" idx="18"/>
          </p:nvPr>
        </p:nvSpPr>
        <p:spPr>
          <a:xfrm>
            <a:off x="4271306" y="4464066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56" name="Plassholder for tekst 2">
            <a:extLst>
              <a:ext uri="{FF2B5EF4-FFF2-40B4-BE49-F238E27FC236}">
                <a16:creationId xmlns:a16="http://schemas.microsoft.com/office/drawing/2014/main" id="{046486E9-13DE-8975-4338-F0A3975531B1}"/>
              </a:ext>
            </a:extLst>
          </p:cNvPr>
          <p:cNvSpPr>
            <a:spLocks noGrp="1"/>
          </p:cNvSpPr>
          <p:nvPr>
            <p:ph type="body" idx="19" hasCustomPrompt="1"/>
          </p:nvPr>
        </p:nvSpPr>
        <p:spPr>
          <a:xfrm>
            <a:off x="4873695" y="4456156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tx1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57" name="Plassholder for tekst 2">
            <a:extLst>
              <a:ext uri="{FF2B5EF4-FFF2-40B4-BE49-F238E27FC236}">
                <a16:creationId xmlns:a16="http://schemas.microsoft.com/office/drawing/2014/main" id="{57C60FFD-64A3-D2E3-8530-C0BDBB49DDCB}"/>
              </a:ext>
            </a:extLst>
          </p:cNvPr>
          <p:cNvSpPr>
            <a:spLocks noGrp="1"/>
          </p:cNvSpPr>
          <p:nvPr>
            <p:ph type="body" idx="20" hasCustomPrompt="1"/>
          </p:nvPr>
        </p:nvSpPr>
        <p:spPr>
          <a:xfrm>
            <a:off x="4869974" y="4877360"/>
            <a:ext cx="1944844" cy="1037058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700" b="0" i="0">
                <a:solidFill>
                  <a:schemeClr val="tx1"/>
                </a:solidFill>
                <a:latin typeface="+mn-lt"/>
                <a:cs typeface="Platypi" pitchFamily="2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b-NO" sz="1800" b="0" i="0" u="none" strike="noStrike" kern="1200" dirty="0">
                <a:solidFill>
                  <a:schemeClr val="tx1"/>
                </a:solidFill>
                <a:effectLst/>
                <a:latin typeface="Source Sans Pro Light" panose="020B0403030403020204" pitchFamily="34" charset="77"/>
                <a:ea typeface="+mn-ea"/>
                <a:cs typeface="+mn-cs"/>
              </a:rPr>
              <a:t>Det finnes mange ulike varianter av eksempeltekst tilgjengelig.</a:t>
            </a:r>
            <a:endParaRPr lang="en-US" sz="800" b="0" i="0" dirty="0">
              <a:solidFill>
                <a:schemeClr val="tx1">
                  <a:lumMod val="50000"/>
                  <a:lumOff val="50000"/>
                </a:schemeClr>
              </a:solidFill>
              <a:latin typeface="Source Sans Pro Light" panose="020B0403030403020204" pitchFamily="34" charset="77"/>
              <a:ea typeface="Inter" panose="020B0502030000000004" pitchFamily="34" charset="0"/>
              <a:cs typeface="Open Sans" panose="020B0606030504020204" pitchFamily="34" charset="0"/>
            </a:endParaRPr>
          </a:p>
        </p:txBody>
      </p:sp>
      <p:sp>
        <p:nvSpPr>
          <p:cNvPr id="61" name="Plassholder for bilde 2">
            <a:extLst>
              <a:ext uri="{FF2B5EF4-FFF2-40B4-BE49-F238E27FC236}">
                <a16:creationId xmlns:a16="http://schemas.microsoft.com/office/drawing/2014/main" id="{66B11C12-E77F-061A-E87C-7B1F57E57196}"/>
              </a:ext>
            </a:extLst>
          </p:cNvPr>
          <p:cNvSpPr>
            <a:spLocks noGrp="1"/>
          </p:cNvSpPr>
          <p:nvPr>
            <p:ph type="pic" idx="21"/>
          </p:nvPr>
        </p:nvSpPr>
        <p:spPr>
          <a:xfrm>
            <a:off x="4271306" y="2664449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62" name="Plassholder for tekst 2">
            <a:extLst>
              <a:ext uri="{FF2B5EF4-FFF2-40B4-BE49-F238E27FC236}">
                <a16:creationId xmlns:a16="http://schemas.microsoft.com/office/drawing/2014/main" id="{49A31D85-A91F-A9A4-3507-2AC333A453EF}"/>
              </a:ext>
            </a:extLst>
          </p:cNvPr>
          <p:cNvSpPr>
            <a:spLocks noGrp="1"/>
          </p:cNvSpPr>
          <p:nvPr>
            <p:ph type="body" idx="22" hasCustomPrompt="1"/>
          </p:nvPr>
        </p:nvSpPr>
        <p:spPr>
          <a:xfrm>
            <a:off x="4873695" y="2656539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tx1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63" name="Plassholder for tekst 2">
            <a:extLst>
              <a:ext uri="{FF2B5EF4-FFF2-40B4-BE49-F238E27FC236}">
                <a16:creationId xmlns:a16="http://schemas.microsoft.com/office/drawing/2014/main" id="{326DC464-63B9-3EF1-F08E-AEAB0434F098}"/>
              </a:ext>
            </a:extLst>
          </p:cNvPr>
          <p:cNvSpPr>
            <a:spLocks noGrp="1"/>
          </p:cNvSpPr>
          <p:nvPr>
            <p:ph type="body" idx="23" hasCustomPrompt="1"/>
          </p:nvPr>
        </p:nvSpPr>
        <p:spPr>
          <a:xfrm>
            <a:off x="4869974" y="3077743"/>
            <a:ext cx="1944844" cy="1037058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700" b="0" i="0">
                <a:solidFill>
                  <a:schemeClr val="tx1"/>
                </a:solidFill>
                <a:latin typeface="+mn-lt"/>
                <a:cs typeface="Platypi" pitchFamily="2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b-NO" sz="1800" b="0" i="0" u="none" strike="noStrike" kern="1200" dirty="0">
                <a:solidFill>
                  <a:schemeClr val="tx1"/>
                </a:solidFill>
                <a:effectLst/>
                <a:latin typeface="Source Sans Pro Light" panose="020B0403030403020204" pitchFamily="34" charset="77"/>
                <a:ea typeface="+mn-ea"/>
                <a:cs typeface="+mn-cs"/>
              </a:rPr>
              <a:t>Det finnes mange ulike varianter av eksempeltekst tilgjengelig.</a:t>
            </a:r>
            <a:endParaRPr lang="en-US" sz="800" b="0" i="0" dirty="0">
              <a:solidFill>
                <a:schemeClr val="tx1">
                  <a:lumMod val="50000"/>
                  <a:lumOff val="50000"/>
                </a:schemeClr>
              </a:solidFill>
              <a:latin typeface="Source Sans Pro Light" panose="020B0403030403020204" pitchFamily="34" charset="77"/>
              <a:ea typeface="Inter" panose="020B0502030000000004" pitchFamily="34" charset="0"/>
              <a:cs typeface="Open Sans" panose="020B0606030504020204" pitchFamily="34" charset="0"/>
            </a:endParaRPr>
          </a:p>
        </p:txBody>
      </p:sp>
      <p:sp>
        <p:nvSpPr>
          <p:cNvPr id="67" name="Plassholder for bilde 2">
            <a:extLst>
              <a:ext uri="{FF2B5EF4-FFF2-40B4-BE49-F238E27FC236}">
                <a16:creationId xmlns:a16="http://schemas.microsoft.com/office/drawing/2014/main" id="{911CA6F0-5F28-AB16-4604-CF3FD2E91D96}"/>
              </a:ext>
            </a:extLst>
          </p:cNvPr>
          <p:cNvSpPr>
            <a:spLocks noGrp="1"/>
          </p:cNvSpPr>
          <p:nvPr>
            <p:ph type="pic" idx="24"/>
          </p:nvPr>
        </p:nvSpPr>
        <p:spPr>
          <a:xfrm>
            <a:off x="1158455" y="2664449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68" name="Plassholder for tekst 2">
            <a:extLst>
              <a:ext uri="{FF2B5EF4-FFF2-40B4-BE49-F238E27FC236}">
                <a16:creationId xmlns:a16="http://schemas.microsoft.com/office/drawing/2014/main" id="{C1A9FAB8-6792-64A8-EA37-4EF8A0426AF0}"/>
              </a:ext>
            </a:extLst>
          </p:cNvPr>
          <p:cNvSpPr>
            <a:spLocks noGrp="1"/>
          </p:cNvSpPr>
          <p:nvPr>
            <p:ph type="body" idx="25" hasCustomPrompt="1"/>
          </p:nvPr>
        </p:nvSpPr>
        <p:spPr>
          <a:xfrm>
            <a:off x="1760844" y="2656539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tx1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69" name="Plassholder for tekst 2">
            <a:extLst>
              <a:ext uri="{FF2B5EF4-FFF2-40B4-BE49-F238E27FC236}">
                <a16:creationId xmlns:a16="http://schemas.microsoft.com/office/drawing/2014/main" id="{BEEA2067-602D-583A-EA8B-4B83877138C7}"/>
              </a:ext>
            </a:extLst>
          </p:cNvPr>
          <p:cNvSpPr>
            <a:spLocks noGrp="1"/>
          </p:cNvSpPr>
          <p:nvPr>
            <p:ph type="body" idx="26" hasCustomPrompt="1"/>
          </p:nvPr>
        </p:nvSpPr>
        <p:spPr>
          <a:xfrm>
            <a:off x="1757123" y="3077743"/>
            <a:ext cx="1944844" cy="1037058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700" b="0" i="0">
                <a:solidFill>
                  <a:schemeClr val="tx1"/>
                </a:solidFill>
                <a:latin typeface="+mn-lt"/>
                <a:cs typeface="Platypi" pitchFamily="2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b-NO" sz="1800" b="0" i="0" u="none" strike="noStrike" kern="1200" dirty="0">
                <a:solidFill>
                  <a:schemeClr val="tx1"/>
                </a:solidFill>
                <a:effectLst/>
                <a:latin typeface="Source Sans Pro Light" panose="020B0403030403020204" pitchFamily="34" charset="77"/>
                <a:ea typeface="+mn-ea"/>
                <a:cs typeface="+mn-cs"/>
              </a:rPr>
              <a:t>Det finnes mange ulike varianter av eksempeltekst tilgjengelig.</a:t>
            </a:r>
            <a:endParaRPr lang="en-US" sz="800" b="0" i="0" dirty="0">
              <a:solidFill>
                <a:schemeClr val="tx1">
                  <a:lumMod val="50000"/>
                  <a:lumOff val="50000"/>
                </a:schemeClr>
              </a:solidFill>
              <a:latin typeface="Source Sans Pro Light" panose="020B0403030403020204" pitchFamily="34" charset="77"/>
              <a:ea typeface="Inter" panose="020B0502030000000004" pitchFamily="34" charset="0"/>
              <a:cs typeface="Open Sans" panose="020B0606030504020204" pitchFamily="34" charset="0"/>
            </a:endParaRPr>
          </a:p>
        </p:txBody>
      </p:sp>
      <p:sp>
        <p:nvSpPr>
          <p:cNvPr id="70" name="Plassholder for bilde 2">
            <a:extLst>
              <a:ext uri="{FF2B5EF4-FFF2-40B4-BE49-F238E27FC236}">
                <a16:creationId xmlns:a16="http://schemas.microsoft.com/office/drawing/2014/main" id="{55DB2B61-792D-7DB2-1D9B-BF2C1F37712C}"/>
              </a:ext>
            </a:extLst>
          </p:cNvPr>
          <p:cNvSpPr>
            <a:spLocks noGrp="1"/>
          </p:cNvSpPr>
          <p:nvPr>
            <p:ph type="pic" idx="27"/>
          </p:nvPr>
        </p:nvSpPr>
        <p:spPr>
          <a:xfrm>
            <a:off x="7374430" y="4464066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71" name="Plassholder for tekst 2">
            <a:extLst>
              <a:ext uri="{FF2B5EF4-FFF2-40B4-BE49-F238E27FC236}">
                <a16:creationId xmlns:a16="http://schemas.microsoft.com/office/drawing/2014/main" id="{5F377CFE-A0D3-A9C9-50E9-C2429F528443}"/>
              </a:ext>
            </a:extLst>
          </p:cNvPr>
          <p:cNvSpPr>
            <a:spLocks noGrp="1"/>
          </p:cNvSpPr>
          <p:nvPr>
            <p:ph type="body" idx="28" hasCustomPrompt="1"/>
          </p:nvPr>
        </p:nvSpPr>
        <p:spPr>
          <a:xfrm>
            <a:off x="7976819" y="4456156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tx1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72" name="Plassholder for tekst 2">
            <a:extLst>
              <a:ext uri="{FF2B5EF4-FFF2-40B4-BE49-F238E27FC236}">
                <a16:creationId xmlns:a16="http://schemas.microsoft.com/office/drawing/2014/main" id="{91A985AF-230F-88F4-F339-8AA309C8B1FF}"/>
              </a:ext>
            </a:extLst>
          </p:cNvPr>
          <p:cNvSpPr>
            <a:spLocks noGrp="1"/>
          </p:cNvSpPr>
          <p:nvPr>
            <p:ph type="body" idx="29" hasCustomPrompt="1"/>
          </p:nvPr>
        </p:nvSpPr>
        <p:spPr>
          <a:xfrm>
            <a:off x="7973098" y="4877360"/>
            <a:ext cx="1944844" cy="1037058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700" b="0" i="0">
                <a:solidFill>
                  <a:schemeClr val="tx1"/>
                </a:solidFill>
                <a:latin typeface="+mn-lt"/>
                <a:cs typeface="Platypi" pitchFamily="2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b-NO" sz="1800" b="0" i="0" u="none" strike="noStrike" kern="1200" dirty="0">
                <a:solidFill>
                  <a:schemeClr val="tx1"/>
                </a:solidFill>
                <a:effectLst/>
                <a:latin typeface="Source Sans Pro Light" panose="020B0403030403020204" pitchFamily="34" charset="77"/>
                <a:ea typeface="+mn-ea"/>
                <a:cs typeface="+mn-cs"/>
              </a:rPr>
              <a:t>Det finnes mange ulike varianter av eksempeltekst tilgjengelig.</a:t>
            </a:r>
            <a:endParaRPr lang="en-US" sz="800" b="0" i="0" dirty="0">
              <a:solidFill>
                <a:schemeClr val="tx1">
                  <a:lumMod val="50000"/>
                  <a:lumOff val="50000"/>
                </a:schemeClr>
              </a:solidFill>
              <a:latin typeface="Source Sans Pro Light" panose="020B0403030403020204" pitchFamily="34" charset="77"/>
              <a:ea typeface="Inter" panose="020B0502030000000004" pitchFamily="34" charset="0"/>
              <a:cs typeface="Open Sans" panose="020B0606030504020204" pitchFamily="34" charset="0"/>
            </a:endParaRPr>
          </a:p>
        </p:txBody>
      </p:sp>
      <p:sp>
        <p:nvSpPr>
          <p:cNvPr id="73" name="Plassholder for bilde 2">
            <a:extLst>
              <a:ext uri="{FF2B5EF4-FFF2-40B4-BE49-F238E27FC236}">
                <a16:creationId xmlns:a16="http://schemas.microsoft.com/office/drawing/2014/main" id="{23AD0B10-29CA-0D82-4555-C5DEFAB5275F}"/>
              </a:ext>
            </a:extLst>
          </p:cNvPr>
          <p:cNvSpPr>
            <a:spLocks noGrp="1"/>
          </p:cNvSpPr>
          <p:nvPr>
            <p:ph type="pic" idx="30"/>
          </p:nvPr>
        </p:nvSpPr>
        <p:spPr>
          <a:xfrm>
            <a:off x="7374430" y="2664449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74" name="Plassholder for tekst 2">
            <a:extLst>
              <a:ext uri="{FF2B5EF4-FFF2-40B4-BE49-F238E27FC236}">
                <a16:creationId xmlns:a16="http://schemas.microsoft.com/office/drawing/2014/main" id="{A73E526F-27BF-7D29-0C77-C0A01CB5142C}"/>
              </a:ext>
            </a:extLst>
          </p:cNvPr>
          <p:cNvSpPr>
            <a:spLocks noGrp="1"/>
          </p:cNvSpPr>
          <p:nvPr>
            <p:ph type="body" idx="31" hasCustomPrompt="1"/>
          </p:nvPr>
        </p:nvSpPr>
        <p:spPr>
          <a:xfrm>
            <a:off x="7976819" y="2656539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tx1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75" name="Plassholder for tekst 2">
            <a:extLst>
              <a:ext uri="{FF2B5EF4-FFF2-40B4-BE49-F238E27FC236}">
                <a16:creationId xmlns:a16="http://schemas.microsoft.com/office/drawing/2014/main" id="{1E476C2F-81E6-5BAB-50D5-C0AC574F85B7}"/>
              </a:ext>
            </a:extLst>
          </p:cNvPr>
          <p:cNvSpPr>
            <a:spLocks noGrp="1"/>
          </p:cNvSpPr>
          <p:nvPr>
            <p:ph type="body" idx="32" hasCustomPrompt="1"/>
          </p:nvPr>
        </p:nvSpPr>
        <p:spPr>
          <a:xfrm>
            <a:off x="7973098" y="3077743"/>
            <a:ext cx="1944844" cy="1037058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700" b="0" i="0">
                <a:solidFill>
                  <a:schemeClr val="tx1"/>
                </a:solidFill>
                <a:latin typeface="+mn-lt"/>
                <a:cs typeface="Platypi" pitchFamily="2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b-NO" sz="1800" b="0" i="0" u="none" strike="noStrike" kern="1200" dirty="0">
                <a:solidFill>
                  <a:schemeClr val="tx1"/>
                </a:solidFill>
                <a:effectLst/>
                <a:latin typeface="Source Sans Pro Light" panose="020B0403030403020204" pitchFamily="34" charset="77"/>
                <a:ea typeface="+mn-ea"/>
                <a:cs typeface="+mn-cs"/>
              </a:rPr>
              <a:t>Det finnes mange ulike varianter av eksempeltekst tilgjengelig.</a:t>
            </a:r>
            <a:endParaRPr lang="en-US" sz="800" b="0" i="0" dirty="0">
              <a:solidFill>
                <a:schemeClr val="tx1">
                  <a:lumMod val="50000"/>
                  <a:lumOff val="50000"/>
                </a:schemeClr>
              </a:solidFill>
              <a:latin typeface="Source Sans Pro Light" panose="020B0403030403020204" pitchFamily="34" charset="77"/>
              <a:ea typeface="Inter" panose="020B0502030000000004" pitchFamily="34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2159278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ilde 2">
            <a:extLst>
              <a:ext uri="{FF2B5EF4-FFF2-40B4-BE49-F238E27FC236}">
                <a16:creationId xmlns:a16="http://schemas.microsoft.com/office/drawing/2014/main" id="{98CBEEC9-9CC7-4F43-40F0-C2D3F5345C1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846050" y="2291828"/>
            <a:ext cx="2499899" cy="2274344"/>
          </a:xfrm>
          <a:prstGeom prst="rect">
            <a:avLst/>
          </a:prstGeom>
        </p:spPr>
      </p:pic>
      <p:sp>
        <p:nvSpPr>
          <p:cNvPr id="4" name="Rektangel 3">
            <a:extLst>
              <a:ext uri="{FF2B5EF4-FFF2-40B4-BE49-F238E27FC236}">
                <a16:creationId xmlns:a16="http://schemas.microsoft.com/office/drawing/2014/main" id="{E2F7E99E-F44E-BCC6-593B-CCA9B921758E}"/>
              </a:ext>
            </a:extLst>
          </p:cNvPr>
          <p:cNvSpPr/>
          <p:nvPr userDrawn="1"/>
        </p:nvSpPr>
        <p:spPr>
          <a:xfrm>
            <a:off x="9982200" y="166255"/>
            <a:ext cx="2209800" cy="5680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A2AD8216-91ED-6210-5507-BC6CE3B3531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825638" y="737686"/>
            <a:ext cx="540722" cy="540722"/>
          </a:xfrm>
          <a:prstGeom prst="rect">
            <a:avLst/>
          </a:prstGeom>
        </p:spPr>
      </p:pic>
      <p:sp>
        <p:nvSpPr>
          <p:cNvPr id="8" name="Tittel 1">
            <a:extLst>
              <a:ext uri="{FF2B5EF4-FFF2-40B4-BE49-F238E27FC236}">
                <a16:creationId xmlns:a16="http://schemas.microsoft.com/office/drawing/2014/main" id="{A4AA01DC-F32C-E30D-DE6A-39E76748888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201710" y="1738859"/>
            <a:ext cx="9788577" cy="3629053"/>
          </a:xfrm>
        </p:spPr>
        <p:txBody>
          <a:bodyPr anchor="ctr">
            <a:noAutofit/>
          </a:bodyPr>
          <a:lstStyle>
            <a:lvl1pPr algn="ctr">
              <a:defRPr sz="4800">
                <a:solidFill>
                  <a:schemeClr val="tx2"/>
                </a:solidFill>
              </a:defRPr>
            </a:lvl1pPr>
          </a:lstStyle>
          <a:p>
            <a:r>
              <a:rPr lang="nb-NO" dirty="0"/>
              <a:t>Fred etterlater jeg dere. </a:t>
            </a:r>
            <a:br>
              <a:rPr lang="nb-NO" dirty="0"/>
            </a:br>
            <a:r>
              <a:rPr lang="nb-NO" dirty="0"/>
              <a:t>Min fred gir jeg dere, </a:t>
            </a:r>
            <a:br>
              <a:rPr lang="nb-NO" dirty="0"/>
            </a:br>
            <a:r>
              <a:rPr lang="nb-NO" dirty="0"/>
              <a:t>ikke den fred som verden gir. </a:t>
            </a:r>
            <a:br>
              <a:rPr lang="nb-NO" dirty="0"/>
            </a:br>
            <a:r>
              <a:rPr lang="nb-NO" dirty="0"/>
              <a:t>La ikke hjertet bli grepet </a:t>
            </a:r>
            <a:br>
              <a:rPr lang="nb-NO" dirty="0"/>
            </a:br>
            <a:r>
              <a:rPr lang="nb-NO" dirty="0"/>
              <a:t>av angst og motløshet.</a:t>
            </a:r>
          </a:p>
        </p:txBody>
      </p:sp>
    </p:spTree>
    <p:extLst>
      <p:ext uri="{BB962C8B-B14F-4D97-AF65-F5344CB8AC3E}">
        <p14:creationId xmlns:p14="http://schemas.microsoft.com/office/powerpoint/2010/main" val="213127870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ktangel 3">
            <a:extLst>
              <a:ext uri="{FF2B5EF4-FFF2-40B4-BE49-F238E27FC236}">
                <a16:creationId xmlns:a16="http://schemas.microsoft.com/office/drawing/2014/main" id="{E2F7E99E-F44E-BCC6-593B-CCA9B921758E}"/>
              </a:ext>
            </a:extLst>
          </p:cNvPr>
          <p:cNvSpPr/>
          <p:nvPr userDrawn="1"/>
        </p:nvSpPr>
        <p:spPr>
          <a:xfrm>
            <a:off x="9982200" y="166255"/>
            <a:ext cx="2209800" cy="5680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5" name="Plassholder for tekst 2">
            <a:extLst>
              <a:ext uri="{FF2B5EF4-FFF2-40B4-BE49-F238E27FC236}">
                <a16:creationId xmlns:a16="http://schemas.microsoft.com/office/drawing/2014/main" id="{75C850C4-E2CD-F774-EA74-ADA5C1D9FE5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01710" y="5828364"/>
            <a:ext cx="9788577" cy="677368"/>
          </a:xfrm>
        </p:spPr>
        <p:txBody>
          <a:bodyPr>
            <a:normAutofit/>
          </a:bodyPr>
          <a:lstStyle>
            <a:lvl1pPr marL="0" indent="0" algn="ctr">
              <a:buNone/>
              <a:defRPr sz="2000" b="0" i="0">
                <a:solidFill>
                  <a:schemeClr val="tx2"/>
                </a:solidFill>
                <a:latin typeface="Source Sans Pro Light" panose="020B04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Tittel 1">
            <a:extLst>
              <a:ext uri="{FF2B5EF4-FFF2-40B4-BE49-F238E27FC236}">
                <a16:creationId xmlns:a16="http://schemas.microsoft.com/office/drawing/2014/main" id="{7F7264B3-CEA9-EF95-18E9-9DA661F23021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201710" y="1738859"/>
            <a:ext cx="9788577" cy="3629053"/>
          </a:xfrm>
        </p:spPr>
        <p:txBody>
          <a:bodyPr anchor="ctr">
            <a:noAutofit/>
          </a:bodyPr>
          <a:lstStyle>
            <a:lvl1pPr algn="ctr">
              <a:defRPr sz="4800">
                <a:solidFill>
                  <a:schemeClr val="tx2"/>
                </a:solidFill>
              </a:defRPr>
            </a:lvl1pPr>
          </a:lstStyle>
          <a:p>
            <a:r>
              <a:rPr lang="nb-NO" dirty="0"/>
              <a:t>Fred etterlater jeg dere. </a:t>
            </a:r>
            <a:br>
              <a:rPr lang="nb-NO" dirty="0"/>
            </a:br>
            <a:r>
              <a:rPr lang="nb-NO" dirty="0"/>
              <a:t>Min fred gir jeg dere, </a:t>
            </a:r>
            <a:br>
              <a:rPr lang="nb-NO" dirty="0"/>
            </a:br>
            <a:r>
              <a:rPr lang="nb-NO" dirty="0"/>
              <a:t>ikke den fred som verden gir. </a:t>
            </a:r>
            <a:br>
              <a:rPr lang="nb-NO" dirty="0"/>
            </a:br>
            <a:r>
              <a:rPr lang="nb-NO" dirty="0"/>
              <a:t>La ikke hjertet bli grepet </a:t>
            </a:r>
            <a:br>
              <a:rPr lang="nb-NO" dirty="0"/>
            </a:br>
            <a:r>
              <a:rPr lang="nb-NO" dirty="0"/>
              <a:t>av angst og motløshet.</a:t>
            </a:r>
          </a:p>
        </p:txBody>
      </p:sp>
      <p:pic>
        <p:nvPicPr>
          <p:cNvPr id="9" name="Bilde 8">
            <a:extLst>
              <a:ext uri="{FF2B5EF4-FFF2-40B4-BE49-F238E27FC236}">
                <a16:creationId xmlns:a16="http://schemas.microsoft.com/office/drawing/2014/main" id="{EDE668E7-C144-C9CA-D187-6A8DFCA3F28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825638" y="737686"/>
            <a:ext cx="540722" cy="5407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604827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ktangel 3">
            <a:extLst>
              <a:ext uri="{FF2B5EF4-FFF2-40B4-BE49-F238E27FC236}">
                <a16:creationId xmlns:a16="http://schemas.microsoft.com/office/drawing/2014/main" id="{E2F7E99E-F44E-BCC6-593B-CCA9B921758E}"/>
              </a:ext>
            </a:extLst>
          </p:cNvPr>
          <p:cNvSpPr/>
          <p:nvPr userDrawn="1"/>
        </p:nvSpPr>
        <p:spPr>
          <a:xfrm>
            <a:off x="9982200" y="166255"/>
            <a:ext cx="2209800" cy="5680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A2AD8216-91ED-6210-5507-BC6CE3B3531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825637" y="737686"/>
            <a:ext cx="540722" cy="540722"/>
          </a:xfrm>
          <a:prstGeom prst="rect">
            <a:avLst/>
          </a:prstGeom>
        </p:spPr>
      </p:pic>
      <p:sp>
        <p:nvSpPr>
          <p:cNvPr id="2" name="Tittel 1">
            <a:extLst>
              <a:ext uri="{FF2B5EF4-FFF2-40B4-BE49-F238E27FC236}">
                <a16:creationId xmlns:a16="http://schemas.microsoft.com/office/drawing/2014/main" id="{7578D941-2039-82C4-3E1B-450C0C5A1B8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201710" y="1738859"/>
            <a:ext cx="9788577" cy="3629053"/>
          </a:xfrm>
        </p:spPr>
        <p:txBody>
          <a:bodyPr anchor="ctr">
            <a:noAutofit/>
          </a:bodyPr>
          <a:lstStyle>
            <a:lvl1pPr algn="ctr">
              <a:defRPr sz="4800">
                <a:solidFill>
                  <a:schemeClr val="tx1"/>
                </a:solidFill>
              </a:defRPr>
            </a:lvl1pPr>
          </a:lstStyle>
          <a:p>
            <a:r>
              <a:rPr lang="nb-NO" dirty="0"/>
              <a:t>Fred etterlater jeg dere. </a:t>
            </a:r>
            <a:br>
              <a:rPr lang="nb-NO" dirty="0"/>
            </a:br>
            <a:r>
              <a:rPr lang="nb-NO" dirty="0"/>
              <a:t>Min fred gir jeg dere, </a:t>
            </a:r>
            <a:br>
              <a:rPr lang="nb-NO" dirty="0"/>
            </a:br>
            <a:r>
              <a:rPr lang="nb-NO" dirty="0"/>
              <a:t>ikke den fred som verden gir. </a:t>
            </a:r>
            <a:br>
              <a:rPr lang="nb-NO" dirty="0"/>
            </a:br>
            <a:r>
              <a:rPr lang="nb-NO" dirty="0"/>
              <a:t>La ikke hjertet bli grepet </a:t>
            </a:r>
            <a:br>
              <a:rPr lang="nb-NO" dirty="0"/>
            </a:br>
            <a:r>
              <a:rPr lang="nb-NO" dirty="0"/>
              <a:t>av angst og motløshet.</a:t>
            </a:r>
          </a:p>
        </p:txBody>
      </p:sp>
      <p:sp>
        <p:nvSpPr>
          <p:cNvPr id="5" name="Plassholder for tekst 2">
            <a:extLst>
              <a:ext uri="{FF2B5EF4-FFF2-40B4-BE49-F238E27FC236}">
                <a16:creationId xmlns:a16="http://schemas.microsoft.com/office/drawing/2014/main" id="{75C850C4-E2CD-F774-EA74-ADA5C1D9FE5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01710" y="5828364"/>
            <a:ext cx="9788577" cy="677368"/>
          </a:xfrm>
        </p:spPr>
        <p:txBody>
          <a:bodyPr>
            <a:normAutofit/>
          </a:bodyPr>
          <a:lstStyle>
            <a:lvl1pPr marL="0" indent="0" algn="ctr">
              <a:buNone/>
              <a:defRPr sz="2000" b="0" i="0">
                <a:solidFill>
                  <a:schemeClr val="tx1"/>
                </a:solidFill>
                <a:latin typeface="Source Sans Pro Light" panose="020B04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</p:spTree>
    <p:extLst>
      <p:ext uri="{BB962C8B-B14F-4D97-AF65-F5344CB8AC3E}">
        <p14:creationId xmlns:p14="http://schemas.microsoft.com/office/powerpoint/2010/main" val="36707658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Bilde 33">
            <a:extLst>
              <a:ext uri="{FF2B5EF4-FFF2-40B4-BE49-F238E27FC236}">
                <a16:creationId xmlns:a16="http://schemas.microsoft.com/office/drawing/2014/main" id="{52EAC21C-692C-20AC-41E3-806E45B15DD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t="7927" b="7927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0" name="Bilde 29">
            <a:extLst>
              <a:ext uri="{FF2B5EF4-FFF2-40B4-BE49-F238E27FC236}">
                <a16:creationId xmlns:a16="http://schemas.microsoft.com/office/drawing/2014/main" id="{1D24FBE6-3A36-0D9C-9933-6479E373620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87717" y="643944"/>
            <a:ext cx="1961905" cy="3076391"/>
          </a:xfrm>
          <a:prstGeom prst="rect">
            <a:avLst/>
          </a:prstGeom>
        </p:spPr>
      </p:pic>
      <p:pic>
        <p:nvPicPr>
          <p:cNvPr id="31" name="Bilde 30">
            <a:extLst>
              <a:ext uri="{FF2B5EF4-FFF2-40B4-BE49-F238E27FC236}">
                <a16:creationId xmlns:a16="http://schemas.microsoft.com/office/drawing/2014/main" id="{113706C3-E421-9550-0A15-127A377DBB04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 b="66975"/>
          <a:stretch>
            <a:fillRect/>
          </a:stretch>
        </p:blipFill>
        <p:spPr>
          <a:xfrm>
            <a:off x="10280079" y="643944"/>
            <a:ext cx="900129" cy="911195"/>
          </a:xfrm>
          <a:prstGeom prst="rect">
            <a:avLst/>
          </a:prstGeom>
        </p:spPr>
      </p:pic>
      <p:pic>
        <p:nvPicPr>
          <p:cNvPr id="32" name="Bilde 31">
            <a:extLst>
              <a:ext uri="{FF2B5EF4-FFF2-40B4-BE49-F238E27FC236}">
                <a16:creationId xmlns:a16="http://schemas.microsoft.com/office/drawing/2014/main" id="{252144D3-A765-EBB2-C01A-033947681E87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0272233" y="5240397"/>
            <a:ext cx="915821" cy="911196"/>
          </a:xfrm>
          <a:prstGeom prst="rect">
            <a:avLst/>
          </a:prstGeom>
        </p:spPr>
      </p:pic>
      <p:pic>
        <p:nvPicPr>
          <p:cNvPr id="5" name="Bilde 4">
            <a:extLst>
              <a:ext uri="{FF2B5EF4-FFF2-40B4-BE49-F238E27FC236}">
                <a16:creationId xmlns:a16="http://schemas.microsoft.com/office/drawing/2014/main" id="{0FC0BA71-6409-9D5D-42C4-AAB044CCB5E1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rcRect/>
          <a:stretch/>
        </p:blipFill>
        <p:spPr>
          <a:xfrm>
            <a:off x="2644398" y="0"/>
            <a:ext cx="690320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423218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ktangel 3">
            <a:extLst>
              <a:ext uri="{FF2B5EF4-FFF2-40B4-BE49-F238E27FC236}">
                <a16:creationId xmlns:a16="http://schemas.microsoft.com/office/drawing/2014/main" id="{E2F7E99E-F44E-BCC6-593B-CCA9B921758E}"/>
              </a:ext>
            </a:extLst>
          </p:cNvPr>
          <p:cNvSpPr/>
          <p:nvPr userDrawn="1"/>
        </p:nvSpPr>
        <p:spPr>
          <a:xfrm>
            <a:off x="9982200" y="166255"/>
            <a:ext cx="2209800" cy="5680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2" name="Tittel 1">
            <a:extLst>
              <a:ext uri="{FF2B5EF4-FFF2-40B4-BE49-F238E27FC236}">
                <a16:creationId xmlns:a16="http://schemas.microsoft.com/office/drawing/2014/main" id="{7578D941-2039-82C4-3E1B-450C0C5A1B8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201711" y="1738859"/>
            <a:ext cx="3914576" cy="3629053"/>
          </a:xfrm>
        </p:spPr>
        <p:txBody>
          <a:bodyPr anchor="ctr">
            <a:noAutofit/>
          </a:bodyPr>
          <a:lstStyle>
            <a:lvl1pPr algn="ctr">
              <a:defRPr sz="6000">
                <a:solidFill>
                  <a:schemeClr val="tx2"/>
                </a:solidFill>
              </a:defRPr>
            </a:lvl1pPr>
          </a:lstStyle>
          <a:p>
            <a:r>
              <a:rPr lang="nb-NO" dirty="0"/>
              <a:t>Elsket </a:t>
            </a:r>
            <a:br>
              <a:rPr lang="nb-NO" dirty="0"/>
            </a:br>
            <a:r>
              <a:rPr lang="nb-NO" dirty="0"/>
              <a:t>og sendt</a:t>
            </a:r>
          </a:p>
        </p:txBody>
      </p:sp>
      <p:pic>
        <p:nvPicPr>
          <p:cNvPr id="9" name="Bilde 8">
            <a:extLst>
              <a:ext uri="{FF2B5EF4-FFF2-40B4-BE49-F238E27FC236}">
                <a16:creationId xmlns:a16="http://schemas.microsoft.com/office/drawing/2014/main" id="{2A035D81-87C6-3171-6430-9AA17635428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517272" y="651466"/>
            <a:ext cx="6079638" cy="5555068"/>
          </a:xfrm>
          <a:prstGeom prst="rect">
            <a:avLst/>
          </a:prstGeom>
        </p:spPr>
      </p:pic>
      <p:sp>
        <p:nvSpPr>
          <p:cNvPr id="7" name="Plassholder for tekst 2">
            <a:extLst>
              <a:ext uri="{FF2B5EF4-FFF2-40B4-BE49-F238E27FC236}">
                <a16:creationId xmlns:a16="http://schemas.microsoft.com/office/drawing/2014/main" id="{F92CC99D-FC7A-BF37-8DC3-7C225FCF4D4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01710" y="5579887"/>
            <a:ext cx="3914577" cy="677368"/>
          </a:xfrm>
        </p:spPr>
        <p:txBody>
          <a:bodyPr>
            <a:normAutofit/>
          </a:bodyPr>
          <a:lstStyle>
            <a:lvl1pPr marL="0" indent="0" algn="ctr">
              <a:buNone/>
              <a:defRPr sz="2000" b="0" i="0">
                <a:solidFill>
                  <a:schemeClr val="tx2"/>
                </a:solidFill>
                <a:latin typeface="Source Sans Pro Light" panose="020B04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Klikk for å redigere</a:t>
            </a:r>
          </a:p>
        </p:txBody>
      </p:sp>
    </p:spTree>
    <p:extLst>
      <p:ext uri="{BB962C8B-B14F-4D97-AF65-F5344CB8AC3E}">
        <p14:creationId xmlns:p14="http://schemas.microsoft.com/office/powerpoint/2010/main" val="149121232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ktangel 3">
            <a:extLst>
              <a:ext uri="{FF2B5EF4-FFF2-40B4-BE49-F238E27FC236}">
                <a16:creationId xmlns:a16="http://schemas.microsoft.com/office/drawing/2014/main" id="{E2F7E99E-F44E-BCC6-593B-CCA9B921758E}"/>
              </a:ext>
            </a:extLst>
          </p:cNvPr>
          <p:cNvSpPr/>
          <p:nvPr userDrawn="1"/>
        </p:nvSpPr>
        <p:spPr>
          <a:xfrm>
            <a:off x="9982200" y="166255"/>
            <a:ext cx="2209800" cy="5680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3" name="Bilde 2">
            <a:extLst>
              <a:ext uri="{FF2B5EF4-FFF2-40B4-BE49-F238E27FC236}">
                <a16:creationId xmlns:a16="http://schemas.microsoft.com/office/drawing/2014/main" id="{3613DB29-0DA5-6075-23BE-B1FD8F57897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692774" y="1189255"/>
            <a:ext cx="4806451" cy="49681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528616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lassholder for bilde 5">
            <a:extLst>
              <a:ext uri="{FF2B5EF4-FFF2-40B4-BE49-F238E27FC236}">
                <a16:creationId xmlns:a16="http://schemas.microsoft.com/office/drawing/2014/main" id="{0AAAF603-864C-C615-975D-231C6C7A3D1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t="27627"/>
          <a:stretch>
            <a:fillRect/>
          </a:stretch>
        </p:blipFill>
        <p:spPr>
          <a:xfrm>
            <a:off x="0" y="1894703"/>
            <a:ext cx="12192000" cy="4963298"/>
          </a:xfrm>
          <a:prstGeom prst="rect">
            <a:avLst/>
          </a:prstGeom>
        </p:spPr>
      </p:pic>
      <p:sp>
        <p:nvSpPr>
          <p:cNvPr id="3" name="Rektangel 2">
            <a:extLst>
              <a:ext uri="{FF2B5EF4-FFF2-40B4-BE49-F238E27FC236}">
                <a16:creationId xmlns:a16="http://schemas.microsoft.com/office/drawing/2014/main" id="{343F3E38-9645-9F7F-257A-8A91046558ED}"/>
              </a:ext>
            </a:extLst>
          </p:cNvPr>
          <p:cNvSpPr/>
          <p:nvPr userDrawn="1"/>
        </p:nvSpPr>
        <p:spPr>
          <a:xfrm>
            <a:off x="10281402" y="1403797"/>
            <a:ext cx="1777284" cy="130076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82350060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lassholder for bilde 5">
            <a:extLst>
              <a:ext uri="{FF2B5EF4-FFF2-40B4-BE49-F238E27FC236}">
                <a16:creationId xmlns:a16="http://schemas.microsoft.com/office/drawing/2014/main" id="{A16A99CB-B605-9BDB-7C70-2E6EFE1DFA6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868249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lassholder for bilde 5">
            <a:extLst>
              <a:ext uri="{FF2B5EF4-FFF2-40B4-BE49-F238E27FC236}">
                <a16:creationId xmlns:a16="http://schemas.microsoft.com/office/drawing/2014/main" id="{DFE7A2D0-9220-06A3-B219-A329771E5FE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782750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ssholder for bilde 2">
            <a:extLst>
              <a:ext uri="{FF2B5EF4-FFF2-40B4-BE49-F238E27FC236}">
                <a16:creationId xmlns:a16="http://schemas.microsoft.com/office/drawing/2014/main" id="{9D27CA5F-954B-180E-00E0-D9377722D8F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0" y="1"/>
            <a:ext cx="12192000" cy="6858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15245983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230311"/>
            <a:ext cx="3932237" cy="1069975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3932237" cy="31344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80F656A8-2477-14B3-3CBE-311EFB59C73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097200" y="0"/>
            <a:ext cx="6094800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pic>
        <p:nvPicPr>
          <p:cNvPr id="9" name="Bilde 8">
            <a:extLst>
              <a:ext uri="{FF2B5EF4-FFF2-40B4-BE49-F238E27FC236}">
                <a16:creationId xmlns:a16="http://schemas.microsoft.com/office/drawing/2014/main" id="{BE4CCAE7-EA93-F5EC-0D9E-3DA37C83716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0479877" y="115431"/>
            <a:ext cx="2022386" cy="569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808680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9788" y="1230311"/>
            <a:ext cx="3932237" cy="1069975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nb-NO" dirty="0"/>
              <a:t>Klikk for å redigere overskrift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3932237" cy="31344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5" name="Plassholder for tekst 3">
            <a:extLst>
              <a:ext uri="{FF2B5EF4-FFF2-40B4-BE49-F238E27FC236}">
                <a16:creationId xmlns:a16="http://schemas.microsoft.com/office/drawing/2014/main" id="{8FC342BC-8DE1-244B-6C1E-4BE8FEE816E7}"/>
              </a:ext>
            </a:extLst>
          </p:cNvPr>
          <p:cNvSpPr>
            <a:spLocks noGrp="1"/>
          </p:cNvSpPr>
          <p:nvPr>
            <p:ph type="body" sz="half" idx="10"/>
          </p:nvPr>
        </p:nvSpPr>
        <p:spPr>
          <a:xfrm>
            <a:off x="7283450" y="2734574"/>
            <a:ext cx="3932237" cy="3134414"/>
          </a:xfr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pic>
        <p:nvPicPr>
          <p:cNvPr id="9" name="Bilde 8">
            <a:extLst>
              <a:ext uri="{FF2B5EF4-FFF2-40B4-BE49-F238E27FC236}">
                <a16:creationId xmlns:a16="http://schemas.microsoft.com/office/drawing/2014/main" id="{B8258552-2EE5-29F5-CD38-869B15A7601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0479877" y="115431"/>
            <a:ext cx="2022386" cy="569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7224871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243013"/>
            <a:ext cx="7375525" cy="814386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7375525" cy="31344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2800" y="0"/>
            <a:ext cx="30492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7" name="Bilde 6">
            <a:extLst>
              <a:ext uri="{FF2B5EF4-FFF2-40B4-BE49-F238E27FC236}">
                <a16:creationId xmlns:a16="http://schemas.microsoft.com/office/drawing/2014/main" id="{789B6D1C-B237-9BA1-537A-967AAA820E5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0479877" y="115431"/>
            <a:ext cx="2022386" cy="569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855574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243013"/>
            <a:ext cx="7375525" cy="814386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7375525" cy="31344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2800" y="0"/>
            <a:ext cx="30492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C13163CC-D12E-99FB-64E0-281384BB440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578128" y="2178995"/>
            <a:ext cx="2421180" cy="4289897"/>
          </a:xfrm>
          <a:prstGeom prst="rect">
            <a:avLst/>
          </a:prstGeom>
        </p:spPr>
      </p:pic>
      <p:pic>
        <p:nvPicPr>
          <p:cNvPr id="9" name="Bilde 8">
            <a:extLst>
              <a:ext uri="{FF2B5EF4-FFF2-40B4-BE49-F238E27FC236}">
                <a16:creationId xmlns:a16="http://schemas.microsoft.com/office/drawing/2014/main" id="{CA9806CF-C545-3710-0082-B24C6395B4E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0479877" y="115431"/>
            <a:ext cx="2022386" cy="569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15369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Bilde 33">
            <a:extLst>
              <a:ext uri="{FF2B5EF4-FFF2-40B4-BE49-F238E27FC236}">
                <a16:creationId xmlns:a16="http://schemas.microsoft.com/office/drawing/2014/main" id="{52EAC21C-692C-20AC-41E3-806E45B15DD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t="7713" b="7713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0" name="Bilde 29">
            <a:extLst>
              <a:ext uri="{FF2B5EF4-FFF2-40B4-BE49-F238E27FC236}">
                <a16:creationId xmlns:a16="http://schemas.microsoft.com/office/drawing/2014/main" id="{1D24FBE6-3A36-0D9C-9933-6479E373620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87717" y="643944"/>
            <a:ext cx="1961905" cy="3076391"/>
          </a:xfrm>
          <a:prstGeom prst="rect">
            <a:avLst/>
          </a:prstGeom>
        </p:spPr>
      </p:pic>
      <p:pic>
        <p:nvPicPr>
          <p:cNvPr id="31" name="Bilde 30">
            <a:extLst>
              <a:ext uri="{FF2B5EF4-FFF2-40B4-BE49-F238E27FC236}">
                <a16:creationId xmlns:a16="http://schemas.microsoft.com/office/drawing/2014/main" id="{113706C3-E421-9550-0A15-127A377DBB04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 b="66975"/>
          <a:stretch>
            <a:fillRect/>
          </a:stretch>
        </p:blipFill>
        <p:spPr>
          <a:xfrm>
            <a:off x="10280079" y="643944"/>
            <a:ext cx="900129" cy="911195"/>
          </a:xfrm>
          <a:prstGeom prst="rect">
            <a:avLst/>
          </a:prstGeom>
        </p:spPr>
      </p:pic>
      <p:pic>
        <p:nvPicPr>
          <p:cNvPr id="32" name="Bilde 31">
            <a:extLst>
              <a:ext uri="{FF2B5EF4-FFF2-40B4-BE49-F238E27FC236}">
                <a16:creationId xmlns:a16="http://schemas.microsoft.com/office/drawing/2014/main" id="{252144D3-A765-EBB2-C01A-033947681E87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0272233" y="5240397"/>
            <a:ext cx="915821" cy="911196"/>
          </a:xfrm>
          <a:prstGeom prst="rect">
            <a:avLst/>
          </a:prstGeom>
        </p:spPr>
      </p:pic>
      <p:pic>
        <p:nvPicPr>
          <p:cNvPr id="4" name="Bilde 3">
            <a:extLst>
              <a:ext uri="{FF2B5EF4-FFF2-40B4-BE49-F238E27FC236}">
                <a16:creationId xmlns:a16="http://schemas.microsoft.com/office/drawing/2014/main" id="{55F54051-B58D-FD8F-410A-C51AA3BDB534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rcRect/>
          <a:stretch/>
        </p:blipFill>
        <p:spPr>
          <a:xfrm>
            <a:off x="557474" y="5770236"/>
            <a:ext cx="2022390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5458457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243013"/>
            <a:ext cx="7375525" cy="814386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7375525" cy="31344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2800" y="0"/>
            <a:ext cx="30492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7" name="Bilde 6">
            <a:extLst>
              <a:ext uri="{FF2B5EF4-FFF2-40B4-BE49-F238E27FC236}">
                <a16:creationId xmlns:a16="http://schemas.microsoft.com/office/drawing/2014/main" id="{5F599A2B-B71B-F136-7CB6-5DB6EB0BA57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402941" y="2268227"/>
            <a:ext cx="2451094" cy="4067107"/>
          </a:xfrm>
          <a:prstGeom prst="rect">
            <a:avLst/>
          </a:prstGeom>
        </p:spPr>
      </p:pic>
      <p:pic>
        <p:nvPicPr>
          <p:cNvPr id="9" name="Bilde 8">
            <a:extLst>
              <a:ext uri="{FF2B5EF4-FFF2-40B4-BE49-F238E27FC236}">
                <a16:creationId xmlns:a16="http://schemas.microsoft.com/office/drawing/2014/main" id="{E733438C-9968-C602-2CE8-22C7676C440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0479877" y="115431"/>
            <a:ext cx="2022386" cy="569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9738089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243013"/>
            <a:ext cx="7375525" cy="814386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7375525" cy="31344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2800" y="0"/>
            <a:ext cx="30492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9" name="Bilde 8">
            <a:extLst>
              <a:ext uri="{FF2B5EF4-FFF2-40B4-BE49-F238E27FC236}">
                <a16:creationId xmlns:a16="http://schemas.microsoft.com/office/drawing/2014/main" id="{0F17F2A0-2BCF-35DE-7363-215E5515A78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680827" y="3968885"/>
            <a:ext cx="1973146" cy="2500007"/>
          </a:xfrm>
          <a:prstGeom prst="rect">
            <a:avLst/>
          </a:prstGeom>
        </p:spPr>
      </p:pic>
      <p:pic>
        <p:nvPicPr>
          <p:cNvPr id="7" name="Bilde 6">
            <a:extLst>
              <a:ext uri="{FF2B5EF4-FFF2-40B4-BE49-F238E27FC236}">
                <a16:creationId xmlns:a16="http://schemas.microsoft.com/office/drawing/2014/main" id="{174657A4-F6DE-474B-6522-31ED12DC3A3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0479877" y="115431"/>
            <a:ext cx="2022386" cy="569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0313929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4835456" cy="2645949"/>
          </a:xfrm>
        </p:spPr>
        <p:txBody>
          <a:bodyPr anchor="t">
            <a:noAutofit/>
          </a:bodyPr>
          <a:lstStyle>
            <a:lvl1pPr>
              <a:defRPr sz="4400">
                <a:solidFill>
                  <a:schemeClr val="tx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5" y="4909929"/>
            <a:ext cx="4835456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6" name="Bilde 5" descr="Et bilde som inneholder utendørs, tre, vann, folk&#10;&#10;KI-generert innhold kan være feil.">
            <a:extLst>
              <a:ext uri="{FF2B5EF4-FFF2-40B4-BE49-F238E27FC236}">
                <a16:creationId xmlns:a16="http://schemas.microsoft.com/office/drawing/2014/main" id="{DBD2A66D-1B9E-EAA0-9D7B-6238ADE715A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r="1564" b="11426"/>
          <a:stretch>
            <a:fillRect/>
          </a:stretch>
        </p:blipFill>
        <p:spPr>
          <a:xfrm>
            <a:off x="6094801" y="0"/>
            <a:ext cx="6097198" cy="6858000"/>
          </a:xfrm>
          <a:prstGeom prst="rect">
            <a:avLst/>
          </a:prstGeom>
        </p:spPr>
      </p:pic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9CCB6552-DAC4-D8FE-BFC0-74DBFCAC5BB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097200" y="0"/>
            <a:ext cx="6094800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pic>
        <p:nvPicPr>
          <p:cNvPr id="9" name="Bilde 8" descr="Et bilde som inneholder skjermbilde, design, halloween, illustrasjon&#10;&#10;KI-generert innhold kan være feil.">
            <a:extLst>
              <a:ext uri="{FF2B5EF4-FFF2-40B4-BE49-F238E27FC236}">
                <a16:creationId xmlns:a16="http://schemas.microsoft.com/office/drawing/2014/main" id="{2D8FFBD3-643D-49CD-273A-A7FFEC6D573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390762" y="247134"/>
            <a:ext cx="5486400" cy="6858000"/>
          </a:xfrm>
          <a:prstGeom prst="rect">
            <a:avLst/>
          </a:prstGeom>
        </p:spPr>
      </p:pic>
      <p:pic>
        <p:nvPicPr>
          <p:cNvPr id="12" name="Bilde 11">
            <a:extLst>
              <a:ext uri="{FF2B5EF4-FFF2-40B4-BE49-F238E27FC236}">
                <a16:creationId xmlns:a16="http://schemas.microsoft.com/office/drawing/2014/main" id="{66A6F46F-1867-89DB-6E40-90457AB45EC7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10479877" y="115431"/>
            <a:ext cx="2022386" cy="569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3174137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4835456" cy="2645949"/>
          </a:xfrm>
        </p:spPr>
        <p:txBody>
          <a:bodyPr anchor="t">
            <a:noAutofit/>
          </a:bodyPr>
          <a:lstStyle>
            <a:lvl1pPr>
              <a:defRPr sz="4400">
                <a:solidFill>
                  <a:schemeClr val="tx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5" y="4909929"/>
            <a:ext cx="4835456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DBD2A66D-1B9E-EAA0-9D7B-6238ADE715A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16660" r="16660"/>
          <a:stretch/>
        </p:blipFill>
        <p:spPr>
          <a:xfrm>
            <a:off x="6094801" y="0"/>
            <a:ext cx="6097198" cy="6858000"/>
          </a:xfrm>
          <a:prstGeom prst="rect">
            <a:avLst/>
          </a:prstGeom>
        </p:spPr>
      </p:pic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5A51972E-76B7-E7FC-3C37-101FB9B4DDC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097200" y="3889"/>
            <a:ext cx="6094800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pic>
        <p:nvPicPr>
          <p:cNvPr id="9" name="Bilde 8">
            <a:extLst>
              <a:ext uri="{FF2B5EF4-FFF2-40B4-BE49-F238E27FC236}">
                <a16:creationId xmlns:a16="http://schemas.microsoft.com/office/drawing/2014/main" id="{2D8FFBD3-643D-49CD-273A-A7FFEC6D573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6094800" y="3889"/>
            <a:ext cx="5486400" cy="6858000"/>
          </a:xfrm>
          <a:prstGeom prst="rect">
            <a:avLst/>
          </a:prstGeom>
        </p:spPr>
      </p:pic>
      <p:pic>
        <p:nvPicPr>
          <p:cNvPr id="11" name="Bilde 10">
            <a:extLst>
              <a:ext uri="{FF2B5EF4-FFF2-40B4-BE49-F238E27FC236}">
                <a16:creationId xmlns:a16="http://schemas.microsoft.com/office/drawing/2014/main" id="{04AA0CBD-42BF-0595-A09E-320A2883E18F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10479877" y="115431"/>
            <a:ext cx="2022386" cy="569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2769086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7771838" cy="2645949"/>
          </a:xfrm>
        </p:spPr>
        <p:txBody>
          <a:bodyPr anchor="t">
            <a:noAutofit/>
          </a:bodyPr>
          <a:lstStyle>
            <a:lvl1pPr>
              <a:defRPr sz="6000">
                <a:solidFill>
                  <a:schemeClr val="tx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4" y="4909929"/>
            <a:ext cx="7771837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4001" y="0"/>
            <a:ext cx="3048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7" name="Bilde 6" descr="Et bilde som inneholder utendørs, tre, vann, folk&#10;&#10;KI-generert innhold kan være feil.">
            <a:extLst>
              <a:ext uri="{FF2B5EF4-FFF2-40B4-BE49-F238E27FC236}">
                <a16:creationId xmlns:a16="http://schemas.microsoft.com/office/drawing/2014/main" id="{A8A8EB5F-2C0C-46D1-2CE7-F52505A5535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39749" r="4695"/>
          <a:stretch>
            <a:fillRect/>
          </a:stretch>
        </p:blipFill>
        <p:spPr>
          <a:xfrm>
            <a:off x="9143995" y="0"/>
            <a:ext cx="3048003" cy="6858000"/>
          </a:xfrm>
          <a:prstGeom prst="rect">
            <a:avLst/>
          </a:prstGeom>
        </p:spPr>
      </p:pic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8B8675A5-10C2-462D-0353-B63FB6551CC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9137269" y="1"/>
            <a:ext cx="3054729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pic>
        <p:nvPicPr>
          <p:cNvPr id="10" name="Bilde 9" descr="Et bilde som inneholder symbol, stjerne, design&#10;&#10;KI-generert innhold kan være feil.">
            <a:extLst>
              <a:ext uri="{FF2B5EF4-FFF2-40B4-BE49-F238E27FC236}">
                <a16:creationId xmlns:a16="http://schemas.microsoft.com/office/drawing/2014/main" id="{9FC1BCA6-35F6-5A78-3ACA-160A9C4E000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143995" y="1214366"/>
            <a:ext cx="3054736" cy="5430643"/>
          </a:xfrm>
          <a:prstGeom prst="rect">
            <a:avLst/>
          </a:prstGeom>
        </p:spPr>
      </p:pic>
      <p:pic>
        <p:nvPicPr>
          <p:cNvPr id="11" name="Bilde 10">
            <a:extLst>
              <a:ext uri="{FF2B5EF4-FFF2-40B4-BE49-F238E27FC236}">
                <a16:creationId xmlns:a16="http://schemas.microsoft.com/office/drawing/2014/main" id="{11AF7740-E88E-E0A0-4A60-C0393409C106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10479877" y="115431"/>
            <a:ext cx="2022386" cy="569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4917613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7771838" cy="2645949"/>
          </a:xfrm>
        </p:spPr>
        <p:txBody>
          <a:bodyPr anchor="t">
            <a:noAutofit/>
          </a:bodyPr>
          <a:lstStyle>
            <a:lvl1pPr>
              <a:defRPr sz="6000">
                <a:solidFill>
                  <a:schemeClr val="tx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4" y="4909929"/>
            <a:ext cx="7771837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4001" y="0"/>
            <a:ext cx="3048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7" name="Bilde 6">
            <a:extLst>
              <a:ext uri="{FF2B5EF4-FFF2-40B4-BE49-F238E27FC236}">
                <a16:creationId xmlns:a16="http://schemas.microsoft.com/office/drawing/2014/main" id="{A8A8EB5F-2C0C-46D1-2CE7-F52505A5535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35200" r="35200"/>
          <a:stretch/>
        </p:blipFill>
        <p:spPr>
          <a:xfrm>
            <a:off x="9143995" y="0"/>
            <a:ext cx="3048003" cy="6858000"/>
          </a:xfrm>
          <a:prstGeom prst="rect">
            <a:avLst/>
          </a:prstGeom>
        </p:spPr>
      </p:pic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8B8675A5-10C2-462D-0353-B63FB6551CC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9144002" y="1"/>
            <a:ext cx="3054729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pic>
        <p:nvPicPr>
          <p:cNvPr id="10" name="Bilde 9" descr="Et bilde som inneholder symbol, stjerne, design&#10;&#10;KI-generert innhold kan være feil.">
            <a:extLst>
              <a:ext uri="{FF2B5EF4-FFF2-40B4-BE49-F238E27FC236}">
                <a16:creationId xmlns:a16="http://schemas.microsoft.com/office/drawing/2014/main" id="{9FC1BCA6-35F6-5A78-3ACA-160A9C4E000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143995" y="1214366"/>
            <a:ext cx="3054736" cy="5430643"/>
          </a:xfrm>
          <a:prstGeom prst="rect">
            <a:avLst/>
          </a:prstGeom>
        </p:spPr>
      </p:pic>
      <p:pic>
        <p:nvPicPr>
          <p:cNvPr id="11" name="Bilde 10">
            <a:extLst>
              <a:ext uri="{FF2B5EF4-FFF2-40B4-BE49-F238E27FC236}">
                <a16:creationId xmlns:a16="http://schemas.microsoft.com/office/drawing/2014/main" id="{2A751B03-73BD-D39E-BF52-577FC0926164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10479877" y="115431"/>
            <a:ext cx="2022386" cy="569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4919098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7771838" cy="2645949"/>
          </a:xfrm>
        </p:spPr>
        <p:txBody>
          <a:bodyPr anchor="t">
            <a:noAutofit/>
          </a:bodyPr>
          <a:lstStyle>
            <a:lvl1pPr>
              <a:defRPr sz="6000">
                <a:solidFill>
                  <a:schemeClr val="tx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4" y="4909929"/>
            <a:ext cx="7771837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4001" y="0"/>
            <a:ext cx="3048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7" name="Bilde 6">
            <a:extLst>
              <a:ext uri="{FF2B5EF4-FFF2-40B4-BE49-F238E27FC236}">
                <a16:creationId xmlns:a16="http://schemas.microsoft.com/office/drawing/2014/main" id="{A8A8EB5F-2C0C-46D1-2CE7-F52505A5535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36171" r="36171"/>
          <a:stretch/>
        </p:blipFill>
        <p:spPr>
          <a:xfrm>
            <a:off x="9143995" y="0"/>
            <a:ext cx="3048003" cy="6858000"/>
          </a:xfrm>
          <a:prstGeom prst="rect">
            <a:avLst/>
          </a:prstGeom>
        </p:spPr>
      </p:pic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8B8675A5-10C2-462D-0353-B63FB6551CC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9137269" y="0"/>
            <a:ext cx="3054729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pic>
        <p:nvPicPr>
          <p:cNvPr id="10" name="Bilde 9" descr="Et bilde som inneholder symbol, stjerne, design&#10;&#10;KI-generert innhold kan være feil.">
            <a:extLst>
              <a:ext uri="{FF2B5EF4-FFF2-40B4-BE49-F238E27FC236}">
                <a16:creationId xmlns:a16="http://schemas.microsoft.com/office/drawing/2014/main" id="{9FC1BCA6-35F6-5A78-3ACA-160A9C4E000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143995" y="1214366"/>
            <a:ext cx="3054736" cy="5430643"/>
          </a:xfrm>
          <a:prstGeom prst="rect">
            <a:avLst/>
          </a:prstGeom>
        </p:spPr>
      </p:pic>
      <p:pic>
        <p:nvPicPr>
          <p:cNvPr id="11" name="Bilde 10">
            <a:extLst>
              <a:ext uri="{FF2B5EF4-FFF2-40B4-BE49-F238E27FC236}">
                <a16:creationId xmlns:a16="http://schemas.microsoft.com/office/drawing/2014/main" id="{3246F928-8F94-103A-49D7-35467A3ADA05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10479877" y="115431"/>
            <a:ext cx="2022386" cy="569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3938581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7771838" cy="2645949"/>
          </a:xfrm>
        </p:spPr>
        <p:txBody>
          <a:bodyPr anchor="t">
            <a:noAutofit/>
          </a:bodyPr>
          <a:lstStyle>
            <a:lvl1pPr>
              <a:defRPr sz="6000">
                <a:solidFill>
                  <a:schemeClr val="tx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4" y="4909929"/>
            <a:ext cx="7771837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4001" y="0"/>
            <a:ext cx="3048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7" name="Bilde 6">
            <a:extLst>
              <a:ext uri="{FF2B5EF4-FFF2-40B4-BE49-F238E27FC236}">
                <a16:creationId xmlns:a16="http://schemas.microsoft.com/office/drawing/2014/main" id="{A8A8EB5F-2C0C-46D1-2CE7-F52505A5535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39426" r="31014"/>
          <a:stretch>
            <a:fillRect/>
          </a:stretch>
        </p:blipFill>
        <p:spPr>
          <a:xfrm>
            <a:off x="9143995" y="0"/>
            <a:ext cx="3048003" cy="6858000"/>
          </a:xfrm>
          <a:prstGeom prst="rect">
            <a:avLst/>
          </a:prstGeom>
        </p:spPr>
      </p:pic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8B8675A5-10C2-462D-0353-B63FB6551CC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9144002" y="1"/>
            <a:ext cx="3054729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pic>
        <p:nvPicPr>
          <p:cNvPr id="10" name="Bilde 9" descr="Et bilde som inneholder symbol, stjerne, design&#10;&#10;KI-generert innhold kan være feil.">
            <a:extLst>
              <a:ext uri="{FF2B5EF4-FFF2-40B4-BE49-F238E27FC236}">
                <a16:creationId xmlns:a16="http://schemas.microsoft.com/office/drawing/2014/main" id="{9FC1BCA6-35F6-5A78-3ACA-160A9C4E000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143995" y="1214366"/>
            <a:ext cx="3054736" cy="5430643"/>
          </a:xfrm>
          <a:prstGeom prst="rect">
            <a:avLst/>
          </a:prstGeom>
        </p:spPr>
      </p:pic>
      <p:pic>
        <p:nvPicPr>
          <p:cNvPr id="11" name="Bilde 10">
            <a:extLst>
              <a:ext uri="{FF2B5EF4-FFF2-40B4-BE49-F238E27FC236}">
                <a16:creationId xmlns:a16="http://schemas.microsoft.com/office/drawing/2014/main" id="{10D8571F-281A-89E7-A371-5F3ADE0AFD12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10479877" y="115431"/>
            <a:ext cx="2022386" cy="569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2309429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ssholder for bilde 2">
            <a:extLst>
              <a:ext uri="{FF2B5EF4-FFF2-40B4-BE49-F238E27FC236}">
                <a16:creationId xmlns:a16="http://schemas.microsoft.com/office/drawing/2014/main" id="{9D27CA5F-954B-180E-00E0-D9377722D8F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487435" y="1443790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2" name="Plassholder for bilde 2">
            <a:extLst>
              <a:ext uri="{FF2B5EF4-FFF2-40B4-BE49-F238E27FC236}">
                <a16:creationId xmlns:a16="http://schemas.microsoft.com/office/drawing/2014/main" id="{ECF270AC-9158-2E43-78A3-CE74619D2599}"/>
              </a:ext>
            </a:extLst>
          </p:cNvPr>
          <p:cNvSpPr>
            <a:spLocks noGrp="1"/>
          </p:cNvSpPr>
          <p:nvPr>
            <p:ph type="pic" idx="10"/>
          </p:nvPr>
        </p:nvSpPr>
        <p:spPr>
          <a:xfrm>
            <a:off x="1601215" y="1443790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BF58D390-4D8D-C031-0AED-2B1AF84F43E4}"/>
              </a:ext>
            </a:extLst>
          </p:cNvPr>
          <p:cNvSpPr>
            <a:spLocks noGrp="1"/>
          </p:cNvSpPr>
          <p:nvPr>
            <p:ph type="pic" idx="11"/>
          </p:nvPr>
        </p:nvSpPr>
        <p:spPr>
          <a:xfrm>
            <a:off x="2714996" y="1443790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4" name="Plassholder for bilde 2">
            <a:extLst>
              <a:ext uri="{FF2B5EF4-FFF2-40B4-BE49-F238E27FC236}">
                <a16:creationId xmlns:a16="http://schemas.microsoft.com/office/drawing/2014/main" id="{2C8AF397-389A-2BBA-546C-940A2A578920}"/>
              </a:ext>
            </a:extLst>
          </p:cNvPr>
          <p:cNvSpPr>
            <a:spLocks noGrp="1"/>
          </p:cNvSpPr>
          <p:nvPr>
            <p:ph type="pic" idx="12"/>
          </p:nvPr>
        </p:nvSpPr>
        <p:spPr>
          <a:xfrm>
            <a:off x="3828776" y="1443790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6" name="Plassholder for bilde 2">
            <a:extLst>
              <a:ext uri="{FF2B5EF4-FFF2-40B4-BE49-F238E27FC236}">
                <a16:creationId xmlns:a16="http://schemas.microsoft.com/office/drawing/2014/main" id="{C66A6250-9938-54CD-094D-A7FA5A1263AF}"/>
              </a:ext>
            </a:extLst>
          </p:cNvPr>
          <p:cNvSpPr>
            <a:spLocks noGrp="1"/>
          </p:cNvSpPr>
          <p:nvPr>
            <p:ph type="pic" idx="13"/>
          </p:nvPr>
        </p:nvSpPr>
        <p:spPr>
          <a:xfrm>
            <a:off x="4942557" y="1457540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7" name="Plassholder for bilde 2">
            <a:extLst>
              <a:ext uri="{FF2B5EF4-FFF2-40B4-BE49-F238E27FC236}">
                <a16:creationId xmlns:a16="http://schemas.microsoft.com/office/drawing/2014/main" id="{90B009EF-DAFF-FB8D-6B8B-EC8D78ED282E}"/>
              </a:ext>
            </a:extLst>
          </p:cNvPr>
          <p:cNvSpPr>
            <a:spLocks noGrp="1"/>
          </p:cNvSpPr>
          <p:nvPr>
            <p:ph type="pic" idx="14"/>
          </p:nvPr>
        </p:nvSpPr>
        <p:spPr>
          <a:xfrm>
            <a:off x="6056337" y="1457540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8" name="Plassholder for bilde 2">
            <a:extLst>
              <a:ext uri="{FF2B5EF4-FFF2-40B4-BE49-F238E27FC236}">
                <a16:creationId xmlns:a16="http://schemas.microsoft.com/office/drawing/2014/main" id="{D0C66A1F-6B4C-6EE5-AC1A-89EFEE1D2CF9}"/>
              </a:ext>
            </a:extLst>
          </p:cNvPr>
          <p:cNvSpPr>
            <a:spLocks noGrp="1"/>
          </p:cNvSpPr>
          <p:nvPr>
            <p:ph type="pic" idx="15"/>
          </p:nvPr>
        </p:nvSpPr>
        <p:spPr>
          <a:xfrm>
            <a:off x="7170118" y="1457540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9" name="Plassholder for bilde 2">
            <a:extLst>
              <a:ext uri="{FF2B5EF4-FFF2-40B4-BE49-F238E27FC236}">
                <a16:creationId xmlns:a16="http://schemas.microsoft.com/office/drawing/2014/main" id="{0519289F-4A30-9309-D23E-C1F124E84FE2}"/>
              </a:ext>
            </a:extLst>
          </p:cNvPr>
          <p:cNvSpPr>
            <a:spLocks noGrp="1"/>
          </p:cNvSpPr>
          <p:nvPr>
            <p:ph type="pic" idx="16"/>
          </p:nvPr>
        </p:nvSpPr>
        <p:spPr>
          <a:xfrm>
            <a:off x="8283898" y="1457540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10" name="Plassholder for bilde 2">
            <a:extLst>
              <a:ext uri="{FF2B5EF4-FFF2-40B4-BE49-F238E27FC236}">
                <a16:creationId xmlns:a16="http://schemas.microsoft.com/office/drawing/2014/main" id="{8CB4DA67-6CD9-8318-591E-4CEEA4C83518}"/>
              </a:ext>
            </a:extLst>
          </p:cNvPr>
          <p:cNvSpPr>
            <a:spLocks noGrp="1"/>
          </p:cNvSpPr>
          <p:nvPr>
            <p:ph type="pic" idx="17"/>
          </p:nvPr>
        </p:nvSpPr>
        <p:spPr>
          <a:xfrm>
            <a:off x="487435" y="2619448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11" name="Plassholder for bilde 2">
            <a:extLst>
              <a:ext uri="{FF2B5EF4-FFF2-40B4-BE49-F238E27FC236}">
                <a16:creationId xmlns:a16="http://schemas.microsoft.com/office/drawing/2014/main" id="{D2A2F6AE-E03E-AFAB-9967-ABCB404F1166}"/>
              </a:ext>
            </a:extLst>
          </p:cNvPr>
          <p:cNvSpPr>
            <a:spLocks noGrp="1"/>
          </p:cNvSpPr>
          <p:nvPr>
            <p:ph type="pic" idx="18"/>
          </p:nvPr>
        </p:nvSpPr>
        <p:spPr>
          <a:xfrm>
            <a:off x="1601215" y="2619448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12" name="Plassholder for bilde 2">
            <a:extLst>
              <a:ext uri="{FF2B5EF4-FFF2-40B4-BE49-F238E27FC236}">
                <a16:creationId xmlns:a16="http://schemas.microsoft.com/office/drawing/2014/main" id="{1F6B26E1-758D-A238-20E4-5E341DCCFCCA}"/>
              </a:ext>
            </a:extLst>
          </p:cNvPr>
          <p:cNvSpPr>
            <a:spLocks noGrp="1"/>
          </p:cNvSpPr>
          <p:nvPr>
            <p:ph type="pic" idx="19"/>
          </p:nvPr>
        </p:nvSpPr>
        <p:spPr>
          <a:xfrm>
            <a:off x="2714996" y="2619448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13" name="Plassholder for bilde 2">
            <a:extLst>
              <a:ext uri="{FF2B5EF4-FFF2-40B4-BE49-F238E27FC236}">
                <a16:creationId xmlns:a16="http://schemas.microsoft.com/office/drawing/2014/main" id="{586C0970-86E6-5565-0799-C9ED6C13067F}"/>
              </a:ext>
            </a:extLst>
          </p:cNvPr>
          <p:cNvSpPr>
            <a:spLocks noGrp="1"/>
          </p:cNvSpPr>
          <p:nvPr>
            <p:ph type="pic" idx="20"/>
          </p:nvPr>
        </p:nvSpPr>
        <p:spPr>
          <a:xfrm>
            <a:off x="3828776" y="2619448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14" name="Plassholder for bilde 2">
            <a:extLst>
              <a:ext uri="{FF2B5EF4-FFF2-40B4-BE49-F238E27FC236}">
                <a16:creationId xmlns:a16="http://schemas.microsoft.com/office/drawing/2014/main" id="{490D635C-A2C1-CD58-9250-01F2D5686679}"/>
              </a:ext>
            </a:extLst>
          </p:cNvPr>
          <p:cNvSpPr>
            <a:spLocks noGrp="1"/>
          </p:cNvSpPr>
          <p:nvPr>
            <p:ph type="pic" idx="21"/>
          </p:nvPr>
        </p:nvSpPr>
        <p:spPr>
          <a:xfrm>
            <a:off x="4942557" y="2633198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15" name="Plassholder for bilde 2">
            <a:extLst>
              <a:ext uri="{FF2B5EF4-FFF2-40B4-BE49-F238E27FC236}">
                <a16:creationId xmlns:a16="http://schemas.microsoft.com/office/drawing/2014/main" id="{A069BB1F-E072-383B-6A7B-F3527167D5D2}"/>
              </a:ext>
            </a:extLst>
          </p:cNvPr>
          <p:cNvSpPr>
            <a:spLocks noGrp="1"/>
          </p:cNvSpPr>
          <p:nvPr>
            <p:ph type="pic" idx="22"/>
          </p:nvPr>
        </p:nvSpPr>
        <p:spPr>
          <a:xfrm>
            <a:off x="6056337" y="2633198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16" name="Plassholder for bilde 2">
            <a:extLst>
              <a:ext uri="{FF2B5EF4-FFF2-40B4-BE49-F238E27FC236}">
                <a16:creationId xmlns:a16="http://schemas.microsoft.com/office/drawing/2014/main" id="{5C79EA6F-3B15-06D1-7C4C-B645C265B504}"/>
              </a:ext>
            </a:extLst>
          </p:cNvPr>
          <p:cNvSpPr>
            <a:spLocks noGrp="1"/>
          </p:cNvSpPr>
          <p:nvPr>
            <p:ph type="pic" idx="23"/>
          </p:nvPr>
        </p:nvSpPr>
        <p:spPr>
          <a:xfrm>
            <a:off x="7170118" y="2633198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17" name="Plassholder for bilde 2">
            <a:extLst>
              <a:ext uri="{FF2B5EF4-FFF2-40B4-BE49-F238E27FC236}">
                <a16:creationId xmlns:a16="http://schemas.microsoft.com/office/drawing/2014/main" id="{03DA6B52-C1AA-17F6-E8BA-B98178675D88}"/>
              </a:ext>
            </a:extLst>
          </p:cNvPr>
          <p:cNvSpPr>
            <a:spLocks noGrp="1"/>
          </p:cNvSpPr>
          <p:nvPr>
            <p:ph type="pic" idx="24"/>
          </p:nvPr>
        </p:nvSpPr>
        <p:spPr>
          <a:xfrm>
            <a:off x="8283898" y="2633198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18" name="Plassholder for bilde 2">
            <a:extLst>
              <a:ext uri="{FF2B5EF4-FFF2-40B4-BE49-F238E27FC236}">
                <a16:creationId xmlns:a16="http://schemas.microsoft.com/office/drawing/2014/main" id="{A6A4DA45-F619-15B4-2548-E4E284FB66BA}"/>
              </a:ext>
            </a:extLst>
          </p:cNvPr>
          <p:cNvSpPr>
            <a:spLocks noGrp="1"/>
          </p:cNvSpPr>
          <p:nvPr>
            <p:ph type="pic" idx="25"/>
          </p:nvPr>
        </p:nvSpPr>
        <p:spPr>
          <a:xfrm>
            <a:off x="487435" y="3767604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19" name="Plassholder for bilde 2">
            <a:extLst>
              <a:ext uri="{FF2B5EF4-FFF2-40B4-BE49-F238E27FC236}">
                <a16:creationId xmlns:a16="http://schemas.microsoft.com/office/drawing/2014/main" id="{66DEEDDD-A08A-593C-C8E0-E4B70A81A0EF}"/>
              </a:ext>
            </a:extLst>
          </p:cNvPr>
          <p:cNvSpPr>
            <a:spLocks noGrp="1"/>
          </p:cNvSpPr>
          <p:nvPr>
            <p:ph type="pic" idx="26"/>
          </p:nvPr>
        </p:nvSpPr>
        <p:spPr>
          <a:xfrm>
            <a:off x="1601215" y="3767604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20" name="Plassholder for bilde 2">
            <a:extLst>
              <a:ext uri="{FF2B5EF4-FFF2-40B4-BE49-F238E27FC236}">
                <a16:creationId xmlns:a16="http://schemas.microsoft.com/office/drawing/2014/main" id="{A3C0BC3C-C2D4-8B08-E7A2-6FFD6C0A693A}"/>
              </a:ext>
            </a:extLst>
          </p:cNvPr>
          <p:cNvSpPr>
            <a:spLocks noGrp="1"/>
          </p:cNvSpPr>
          <p:nvPr>
            <p:ph type="pic" idx="27"/>
          </p:nvPr>
        </p:nvSpPr>
        <p:spPr>
          <a:xfrm>
            <a:off x="2714996" y="3767604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21" name="Plassholder for bilde 2">
            <a:extLst>
              <a:ext uri="{FF2B5EF4-FFF2-40B4-BE49-F238E27FC236}">
                <a16:creationId xmlns:a16="http://schemas.microsoft.com/office/drawing/2014/main" id="{460D267F-D630-675B-708E-382806382048}"/>
              </a:ext>
            </a:extLst>
          </p:cNvPr>
          <p:cNvSpPr>
            <a:spLocks noGrp="1"/>
          </p:cNvSpPr>
          <p:nvPr>
            <p:ph type="pic" idx="28"/>
          </p:nvPr>
        </p:nvSpPr>
        <p:spPr>
          <a:xfrm>
            <a:off x="3828776" y="3767604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22" name="Plassholder for bilde 2">
            <a:extLst>
              <a:ext uri="{FF2B5EF4-FFF2-40B4-BE49-F238E27FC236}">
                <a16:creationId xmlns:a16="http://schemas.microsoft.com/office/drawing/2014/main" id="{55A6CF16-6C3A-522E-AF41-5AC299F5C927}"/>
              </a:ext>
            </a:extLst>
          </p:cNvPr>
          <p:cNvSpPr>
            <a:spLocks noGrp="1"/>
          </p:cNvSpPr>
          <p:nvPr>
            <p:ph type="pic" idx="29"/>
          </p:nvPr>
        </p:nvSpPr>
        <p:spPr>
          <a:xfrm>
            <a:off x="4942557" y="3781354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23" name="Plassholder for bilde 2">
            <a:extLst>
              <a:ext uri="{FF2B5EF4-FFF2-40B4-BE49-F238E27FC236}">
                <a16:creationId xmlns:a16="http://schemas.microsoft.com/office/drawing/2014/main" id="{2D3A8C67-3AC3-CC6B-9209-33677F0B41FE}"/>
              </a:ext>
            </a:extLst>
          </p:cNvPr>
          <p:cNvSpPr>
            <a:spLocks noGrp="1"/>
          </p:cNvSpPr>
          <p:nvPr>
            <p:ph type="pic" idx="30"/>
          </p:nvPr>
        </p:nvSpPr>
        <p:spPr>
          <a:xfrm>
            <a:off x="6056337" y="3781354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24" name="Plassholder for bilde 2">
            <a:extLst>
              <a:ext uri="{FF2B5EF4-FFF2-40B4-BE49-F238E27FC236}">
                <a16:creationId xmlns:a16="http://schemas.microsoft.com/office/drawing/2014/main" id="{D229E9B5-CC1B-583C-3B1E-D6B5EF0C5344}"/>
              </a:ext>
            </a:extLst>
          </p:cNvPr>
          <p:cNvSpPr>
            <a:spLocks noGrp="1"/>
          </p:cNvSpPr>
          <p:nvPr>
            <p:ph type="pic" idx="31"/>
          </p:nvPr>
        </p:nvSpPr>
        <p:spPr>
          <a:xfrm>
            <a:off x="7170118" y="3781354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25" name="Plassholder for bilde 2">
            <a:extLst>
              <a:ext uri="{FF2B5EF4-FFF2-40B4-BE49-F238E27FC236}">
                <a16:creationId xmlns:a16="http://schemas.microsoft.com/office/drawing/2014/main" id="{692775A4-BB33-6DB6-EB11-BD593A519358}"/>
              </a:ext>
            </a:extLst>
          </p:cNvPr>
          <p:cNvSpPr>
            <a:spLocks noGrp="1"/>
          </p:cNvSpPr>
          <p:nvPr>
            <p:ph type="pic" idx="32"/>
          </p:nvPr>
        </p:nvSpPr>
        <p:spPr>
          <a:xfrm>
            <a:off x="8283898" y="3781354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20275350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tellys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B56AF85B-D767-A5ED-611D-E8747A59F56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b-NO"/>
              <a:t>Klikk for å redigere tittelstil</a:t>
            </a:r>
          </a:p>
        </p:txBody>
      </p:sp>
      <p:sp>
        <p:nvSpPr>
          <p:cNvPr id="3" name="Undertittel 2">
            <a:extLst>
              <a:ext uri="{FF2B5EF4-FFF2-40B4-BE49-F238E27FC236}">
                <a16:creationId xmlns:a16="http://schemas.microsoft.com/office/drawing/2014/main" id="{7A7A4B5F-5F2A-DE62-2122-9F78B240EE2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 b="0" i="0">
                <a:latin typeface="Source Sans Pro Light" panose="020B0403030403020204" pitchFamily="34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 dirty="0"/>
              <a:t>Klikk for å redigere undertittelstil i malen</a:t>
            </a:r>
          </a:p>
        </p:txBody>
      </p:sp>
    </p:spTree>
    <p:extLst>
      <p:ext uri="{BB962C8B-B14F-4D97-AF65-F5344CB8AC3E}">
        <p14:creationId xmlns:p14="http://schemas.microsoft.com/office/powerpoint/2010/main" val="22663761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Bilde 29">
            <a:extLst>
              <a:ext uri="{FF2B5EF4-FFF2-40B4-BE49-F238E27FC236}">
                <a16:creationId xmlns:a16="http://schemas.microsoft.com/office/drawing/2014/main" id="{1D24FBE6-3A36-0D9C-9933-6479E373620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87717" y="643944"/>
            <a:ext cx="1961905" cy="3076391"/>
          </a:xfrm>
          <a:prstGeom prst="rect">
            <a:avLst/>
          </a:prstGeom>
        </p:spPr>
      </p:pic>
      <p:pic>
        <p:nvPicPr>
          <p:cNvPr id="31" name="Bilde 30">
            <a:extLst>
              <a:ext uri="{FF2B5EF4-FFF2-40B4-BE49-F238E27FC236}">
                <a16:creationId xmlns:a16="http://schemas.microsoft.com/office/drawing/2014/main" id="{113706C3-E421-9550-0A15-127A377DBB0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 b="66975"/>
          <a:stretch>
            <a:fillRect/>
          </a:stretch>
        </p:blipFill>
        <p:spPr>
          <a:xfrm>
            <a:off x="10272233" y="3596411"/>
            <a:ext cx="900129" cy="911195"/>
          </a:xfrm>
          <a:prstGeom prst="rect">
            <a:avLst/>
          </a:prstGeom>
        </p:spPr>
      </p:pic>
      <p:pic>
        <p:nvPicPr>
          <p:cNvPr id="32" name="Bilde 31">
            <a:extLst>
              <a:ext uri="{FF2B5EF4-FFF2-40B4-BE49-F238E27FC236}">
                <a16:creationId xmlns:a16="http://schemas.microsoft.com/office/drawing/2014/main" id="{252144D3-A765-EBB2-C01A-033947681E87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72233" y="5240397"/>
            <a:ext cx="915821" cy="911196"/>
          </a:xfrm>
          <a:prstGeom prst="rect">
            <a:avLst/>
          </a:prstGeom>
        </p:spPr>
      </p:pic>
      <p:sp>
        <p:nvSpPr>
          <p:cNvPr id="2" name="Rektangel 1">
            <a:extLst>
              <a:ext uri="{FF2B5EF4-FFF2-40B4-BE49-F238E27FC236}">
                <a16:creationId xmlns:a16="http://schemas.microsoft.com/office/drawing/2014/main" id="{1E4EA4CE-95EF-CBD7-6D6F-DB7C6C529BC4}"/>
              </a:ext>
            </a:extLst>
          </p:cNvPr>
          <p:cNvSpPr/>
          <p:nvPr userDrawn="1"/>
        </p:nvSpPr>
        <p:spPr>
          <a:xfrm>
            <a:off x="10048672" y="0"/>
            <a:ext cx="2143328" cy="6439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414BB9C3-5E86-130C-27A0-D668F45C950A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rcRect/>
          <a:stretch/>
        </p:blipFill>
        <p:spPr>
          <a:xfrm>
            <a:off x="2644398" y="0"/>
            <a:ext cx="690320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3420909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tel og innho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10BDD7C5-90A8-336C-FDA3-341EA88ECE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325774F5-344B-C361-0AD9-12D5E30DE50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b="0" i="0">
                <a:latin typeface="Source Sans Pro Light" panose="020B0403030403020204" pitchFamily="34" charset="77"/>
              </a:defRPr>
            </a:lvl1pPr>
            <a:lvl2pPr>
              <a:defRPr b="0" i="0">
                <a:latin typeface="Source Sans Pro Light" panose="020B0403030403020204" pitchFamily="34" charset="77"/>
              </a:defRPr>
            </a:lvl2pPr>
            <a:lvl3pPr>
              <a:defRPr b="0" i="0">
                <a:latin typeface="Source Sans Pro Light" panose="020B0403030403020204" pitchFamily="34" charset="77"/>
              </a:defRPr>
            </a:lvl3pPr>
            <a:lvl4pPr>
              <a:defRPr b="0" i="0">
                <a:latin typeface="Source Sans Pro Light" panose="020B0403030403020204" pitchFamily="34" charset="77"/>
              </a:defRPr>
            </a:lvl4pPr>
            <a:lvl5pPr>
              <a:defRPr b="0" i="0">
                <a:latin typeface="Source Sans Pro Light" panose="020B0403030403020204" pitchFamily="34" charset="77"/>
              </a:defRPr>
            </a:lvl5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</p:spTree>
    <p:extLst>
      <p:ext uri="{BB962C8B-B14F-4D97-AF65-F5344CB8AC3E}">
        <p14:creationId xmlns:p14="http://schemas.microsoft.com/office/powerpoint/2010/main" val="2989025015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8CCD7F6-1B18-CBEB-5EF1-987E6FF2A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745218"/>
            <a:ext cx="10515600" cy="1367564"/>
          </a:xfrm>
        </p:spPr>
        <p:txBody>
          <a:bodyPr/>
          <a:lstStyle>
            <a:lvl1pPr algn="ctr">
              <a:defRPr/>
            </a:lvl1pPr>
          </a:lstStyle>
          <a:p>
            <a:r>
              <a:rPr lang="nb-NO" dirty="0"/>
              <a:t>Klikk for å redigere tittelstil</a:t>
            </a:r>
          </a:p>
        </p:txBody>
      </p:sp>
    </p:spTree>
    <p:extLst>
      <p:ext uri="{BB962C8B-B14F-4D97-AF65-F5344CB8AC3E}">
        <p14:creationId xmlns:p14="http://schemas.microsoft.com/office/powerpoint/2010/main" val="2637386772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8CCD7F6-1B18-CBEB-5EF1-987E6FF2A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745218"/>
            <a:ext cx="10515600" cy="1367564"/>
          </a:xfrm>
        </p:spPr>
        <p:txBody>
          <a:bodyPr>
            <a:normAutofit/>
          </a:bodyPr>
          <a:lstStyle>
            <a:lvl1pPr algn="ctr">
              <a:defRPr sz="4000" b="0" i="0">
                <a:latin typeface="Source Sans Pro Light" panose="020B0403030403020204" pitchFamily="34" charset="77"/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F514C797-167C-59F5-7588-339AD7C9139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467975" y="5349875"/>
            <a:ext cx="1099736" cy="1099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9998443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9788" y="1230311"/>
            <a:ext cx="3932237" cy="1069975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nb-NO" dirty="0"/>
              <a:t>Klikk for å redigere overskrift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3932237" cy="31344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5" name="Plassholder for tekst 3">
            <a:extLst>
              <a:ext uri="{FF2B5EF4-FFF2-40B4-BE49-F238E27FC236}">
                <a16:creationId xmlns:a16="http://schemas.microsoft.com/office/drawing/2014/main" id="{8FC342BC-8DE1-244B-6C1E-4BE8FEE816E7}"/>
              </a:ext>
            </a:extLst>
          </p:cNvPr>
          <p:cNvSpPr>
            <a:spLocks noGrp="1"/>
          </p:cNvSpPr>
          <p:nvPr>
            <p:ph type="body" sz="half" idx="10"/>
          </p:nvPr>
        </p:nvSpPr>
        <p:spPr>
          <a:xfrm>
            <a:off x="7283450" y="2734574"/>
            <a:ext cx="3932237" cy="3134414"/>
          </a:xfr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8296F80F-227F-5BC2-2B7C-FAE0CCD4805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0479878" y="115431"/>
            <a:ext cx="2022383" cy="569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781369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4835456" cy="2645949"/>
          </a:xfrm>
        </p:spPr>
        <p:txBody>
          <a:bodyPr anchor="t">
            <a:noAutofit/>
          </a:bodyPr>
          <a:lstStyle>
            <a:lvl1pPr>
              <a:defRPr sz="4400">
                <a:solidFill>
                  <a:schemeClr val="tx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5" y="4909929"/>
            <a:ext cx="4835456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6" name="Bilde 5" descr="Et bilde som inneholder utendørs, tre, vann, folk&#10;&#10;KI-generert innhold kan være feil.">
            <a:extLst>
              <a:ext uri="{FF2B5EF4-FFF2-40B4-BE49-F238E27FC236}">
                <a16:creationId xmlns:a16="http://schemas.microsoft.com/office/drawing/2014/main" id="{DBD2A66D-1B9E-EAA0-9D7B-6238ADE715A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r="1564" b="11426"/>
          <a:stretch>
            <a:fillRect/>
          </a:stretch>
        </p:blipFill>
        <p:spPr>
          <a:xfrm>
            <a:off x="6094801" y="0"/>
            <a:ext cx="6097198" cy="6858000"/>
          </a:xfrm>
          <a:prstGeom prst="rect">
            <a:avLst/>
          </a:prstGeom>
        </p:spPr>
      </p:pic>
      <p:pic>
        <p:nvPicPr>
          <p:cNvPr id="9" name="Bilde 8">
            <a:extLst>
              <a:ext uri="{FF2B5EF4-FFF2-40B4-BE49-F238E27FC236}">
                <a16:creationId xmlns:a16="http://schemas.microsoft.com/office/drawing/2014/main" id="{2D8FFBD3-643D-49CD-273A-A7FFEC6D573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6400200" y="0"/>
            <a:ext cx="5486400" cy="6858000"/>
          </a:xfrm>
          <a:prstGeom prst="rect">
            <a:avLst/>
          </a:prstGeom>
        </p:spPr>
      </p:pic>
      <p:pic>
        <p:nvPicPr>
          <p:cNvPr id="10" name="Bilde 9">
            <a:extLst>
              <a:ext uri="{FF2B5EF4-FFF2-40B4-BE49-F238E27FC236}">
                <a16:creationId xmlns:a16="http://schemas.microsoft.com/office/drawing/2014/main" id="{09F1410A-52AE-9D61-0E84-5DBF5E479226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10479878" y="115431"/>
            <a:ext cx="2022383" cy="569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4805711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4835456" cy="2645949"/>
          </a:xfrm>
        </p:spPr>
        <p:txBody>
          <a:bodyPr anchor="t">
            <a:noAutofit/>
          </a:bodyPr>
          <a:lstStyle>
            <a:lvl1pPr>
              <a:defRPr sz="4400">
                <a:solidFill>
                  <a:schemeClr val="tx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5" y="4909929"/>
            <a:ext cx="4835456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6" name="Bilde 5" descr="Et bilde som inneholder utendørs, tre, vann, folk&#10;&#10;KI-generert innhold kan være feil.">
            <a:extLst>
              <a:ext uri="{FF2B5EF4-FFF2-40B4-BE49-F238E27FC236}">
                <a16:creationId xmlns:a16="http://schemas.microsoft.com/office/drawing/2014/main" id="{DBD2A66D-1B9E-EAA0-9D7B-6238ADE715A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r="1564" b="11426"/>
          <a:stretch>
            <a:fillRect/>
          </a:stretch>
        </p:blipFill>
        <p:spPr>
          <a:xfrm>
            <a:off x="6094801" y="0"/>
            <a:ext cx="6097198" cy="6858000"/>
          </a:xfrm>
          <a:prstGeom prst="rect">
            <a:avLst/>
          </a:prstGeom>
        </p:spPr>
      </p:pic>
      <p:pic>
        <p:nvPicPr>
          <p:cNvPr id="9" name="Bilde 8" descr="Et bilde som inneholder skjermbilde, design, halloween, illustrasjon&#10;&#10;KI-generert innhold kan være feil.">
            <a:extLst>
              <a:ext uri="{FF2B5EF4-FFF2-40B4-BE49-F238E27FC236}">
                <a16:creationId xmlns:a16="http://schemas.microsoft.com/office/drawing/2014/main" id="{2D8FFBD3-643D-49CD-273A-A7FFEC6D573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 t="14400"/>
          <a:stretch>
            <a:fillRect/>
          </a:stretch>
        </p:blipFill>
        <p:spPr>
          <a:xfrm>
            <a:off x="6389856" y="987552"/>
            <a:ext cx="5486400" cy="5870448"/>
          </a:xfrm>
          <a:prstGeom prst="rect">
            <a:avLst/>
          </a:prstGeom>
        </p:spPr>
      </p:pic>
      <p:pic>
        <p:nvPicPr>
          <p:cNvPr id="10" name="Bilde 9">
            <a:extLst>
              <a:ext uri="{FF2B5EF4-FFF2-40B4-BE49-F238E27FC236}">
                <a16:creationId xmlns:a16="http://schemas.microsoft.com/office/drawing/2014/main" id="{8ACF421D-56A7-C043-762D-6732F6B108A9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10479878" y="115431"/>
            <a:ext cx="2022383" cy="569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6584444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7771838" cy="2645949"/>
          </a:xfrm>
        </p:spPr>
        <p:txBody>
          <a:bodyPr anchor="t">
            <a:noAutofit/>
          </a:bodyPr>
          <a:lstStyle>
            <a:lvl1pPr>
              <a:defRPr sz="6000">
                <a:solidFill>
                  <a:schemeClr val="tx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4" y="4909929"/>
            <a:ext cx="7771837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4001" y="0"/>
            <a:ext cx="3048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7" name="Bilde 6" descr="Et bilde som inneholder utendørs, tre, vann, folk&#10;&#10;KI-generert innhold kan være feil.">
            <a:extLst>
              <a:ext uri="{FF2B5EF4-FFF2-40B4-BE49-F238E27FC236}">
                <a16:creationId xmlns:a16="http://schemas.microsoft.com/office/drawing/2014/main" id="{A8A8EB5F-2C0C-46D1-2CE7-F52505A5535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39749" r="4695"/>
          <a:stretch>
            <a:fillRect/>
          </a:stretch>
        </p:blipFill>
        <p:spPr>
          <a:xfrm>
            <a:off x="9137271" y="0"/>
            <a:ext cx="3048003" cy="6858000"/>
          </a:xfrm>
          <a:prstGeom prst="rect">
            <a:avLst/>
          </a:prstGeom>
        </p:spPr>
      </p:pic>
      <p:pic>
        <p:nvPicPr>
          <p:cNvPr id="10" name="Bilde 9" descr="Et bilde som inneholder symbol, stjerne, design&#10;&#10;KI-generert innhold kan være feil.">
            <a:extLst>
              <a:ext uri="{FF2B5EF4-FFF2-40B4-BE49-F238E27FC236}">
                <a16:creationId xmlns:a16="http://schemas.microsoft.com/office/drawing/2014/main" id="{9FC1BCA6-35F6-5A78-3ACA-160A9C4E000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143995" y="1214366"/>
            <a:ext cx="3054736" cy="5430643"/>
          </a:xfrm>
          <a:prstGeom prst="rect">
            <a:avLst/>
          </a:prstGeom>
        </p:spPr>
      </p:pic>
      <p:pic>
        <p:nvPicPr>
          <p:cNvPr id="9" name="Bilde 8">
            <a:extLst>
              <a:ext uri="{FF2B5EF4-FFF2-40B4-BE49-F238E27FC236}">
                <a16:creationId xmlns:a16="http://schemas.microsoft.com/office/drawing/2014/main" id="{817A1088-BA8D-5D84-B0C3-E337EA475DCB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10479878" y="115431"/>
            <a:ext cx="2022383" cy="569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0872378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4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7771838" cy="2645949"/>
          </a:xfrm>
        </p:spPr>
        <p:txBody>
          <a:bodyPr anchor="t">
            <a:noAutofit/>
          </a:bodyPr>
          <a:lstStyle>
            <a:lvl1pPr>
              <a:defRPr sz="6600">
                <a:solidFill>
                  <a:schemeClr val="tx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4" y="4909929"/>
            <a:ext cx="7771837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4001" y="0"/>
            <a:ext cx="3048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80F656A8-2477-14B3-3CBE-311EFB59C73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9143998" y="0"/>
            <a:ext cx="3048001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pic>
        <p:nvPicPr>
          <p:cNvPr id="10" name="Bilde 9" descr="Et bilde som inneholder symbol, stjerne, design&#10;&#10;KI-generert innhold kan være feil.">
            <a:extLst>
              <a:ext uri="{FF2B5EF4-FFF2-40B4-BE49-F238E27FC236}">
                <a16:creationId xmlns:a16="http://schemas.microsoft.com/office/drawing/2014/main" id="{9FC1BCA6-35F6-5A78-3ACA-160A9C4E000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137263" y="1339402"/>
            <a:ext cx="3054736" cy="5430643"/>
          </a:xfrm>
          <a:prstGeom prst="rect">
            <a:avLst/>
          </a:prstGeom>
        </p:spPr>
      </p:pic>
      <p:pic>
        <p:nvPicPr>
          <p:cNvPr id="9" name="Bilde 8">
            <a:extLst>
              <a:ext uri="{FF2B5EF4-FFF2-40B4-BE49-F238E27FC236}">
                <a16:creationId xmlns:a16="http://schemas.microsoft.com/office/drawing/2014/main" id="{618DF36B-6794-0ED3-99DE-0925B703B83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0479878" y="115431"/>
            <a:ext cx="2022383" cy="569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3296650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243013"/>
            <a:ext cx="7375525" cy="814386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7375525" cy="31344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2800" y="0"/>
            <a:ext cx="30492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7" name="Bilde 6">
            <a:extLst>
              <a:ext uri="{FF2B5EF4-FFF2-40B4-BE49-F238E27FC236}">
                <a16:creationId xmlns:a16="http://schemas.microsoft.com/office/drawing/2014/main" id="{366B0B6C-B552-80F9-C2BC-D8A2018573E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0479878" y="115431"/>
            <a:ext cx="2022383" cy="569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9113316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tellys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B56AF85B-D767-A5ED-611D-E8747A59F56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3" name="Undertittel 2">
            <a:extLst>
              <a:ext uri="{FF2B5EF4-FFF2-40B4-BE49-F238E27FC236}">
                <a16:creationId xmlns:a16="http://schemas.microsoft.com/office/drawing/2014/main" id="{7A7A4B5F-5F2A-DE62-2122-9F78B240EE2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 dirty="0"/>
              <a:t>Klikk for å redigere undertittelstil i malen</a:t>
            </a:r>
          </a:p>
        </p:txBody>
      </p:sp>
    </p:spTree>
    <p:extLst>
      <p:ext uri="{BB962C8B-B14F-4D97-AF65-F5344CB8AC3E}">
        <p14:creationId xmlns:p14="http://schemas.microsoft.com/office/powerpoint/2010/main" val="9984165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Rektangel 28">
            <a:extLst>
              <a:ext uri="{FF2B5EF4-FFF2-40B4-BE49-F238E27FC236}">
                <a16:creationId xmlns:a16="http://schemas.microsoft.com/office/drawing/2014/main" id="{E7BF7E30-E654-1EA3-1533-EC800F866D51}"/>
              </a:ext>
            </a:extLst>
          </p:cNvPr>
          <p:cNvSpPr/>
          <p:nvPr userDrawn="1"/>
        </p:nvSpPr>
        <p:spPr>
          <a:xfrm>
            <a:off x="10225825" y="141668"/>
            <a:ext cx="1828800" cy="5022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5" name="Plassholder for bilde 2">
            <a:extLst>
              <a:ext uri="{FF2B5EF4-FFF2-40B4-BE49-F238E27FC236}">
                <a16:creationId xmlns:a16="http://schemas.microsoft.com/office/drawing/2014/main" id="{9D27CA5F-954B-180E-00E0-D9377722D8F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0" y="0"/>
            <a:ext cx="12192000" cy="6858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pic>
        <p:nvPicPr>
          <p:cNvPr id="30" name="Bilde 29">
            <a:extLst>
              <a:ext uri="{FF2B5EF4-FFF2-40B4-BE49-F238E27FC236}">
                <a16:creationId xmlns:a16="http://schemas.microsoft.com/office/drawing/2014/main" id="{1D24FBE6-3A36-0D9C-9933-6479E373620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87717" y="643944"/>
            <a:ext cx="1961905" cy="3076391"/>
          </a:xfrm>
          <a:prstGeom prst="rect">
            <a:avLst/>
          </a:prstGeom>
        </p:spPr>
      </p:pic>
      <p:pic>
        <p:nvPicPr>
          <p:cNvPr id="31" name="Bilde 30">
            <a:extLst>
              <a:ext uri="{FF2B5EF4-FFF2-40B4-BE49-F238E27FC236}">
                <a16:creationId xmlns:a16="http://schemas.microsoft.com/office/drawing/2014/main" id="{113706C3-E421-9550-0A15-127A377DBB0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 b="66975"/>
          <a:stretch>
            <a:fillRect/>
          </a:stretch>
        </p:blipFill>
        <p:spPr>
          <a:xfrm>
            <a:off x="10280079" y="643944"/>
            <a:ext cx="900129" cy="911195"/>
          </a:xfrm>
          <a:prstGeom prst="rect">
            <a:avLst/>
          </a:prstGeom>
        </p:spPr>
      </p:pic>
      <p:pic>
        <p:nvPicPr>
          <p:cNvPr id="32" name="Bilde 31">
            <a:extLst>
              <a:ext uri="{FF2B5EF4-FFF2-40B4-BE49-F238E27FC236}">
                <a16:creationId xmlns:a16="http://schemas.microsoft.com/office/drawing/2014/main" id="{252144D3-A765-EBB2-C01A-033947681E87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72233" y="5240397"/>
            <a:ext cx="915821" cy="911196"/>
          </a:xfrm>
          <a:prstGeom prst="rect">
            <a:avLst/>
          </a:prstGeom>
        </p:spPr>
      </p:pic>
      <p:pic>
        <p:nvPicPr>
          <p:cNvPr id="6" name="Bilde 5">
            <a:extLst>
              <a:ext uri="{FF2B5EF4-FFF2-40B4-BE49-F238E27FC236}">
                <a16:creationId xmlns:a16="http://schemas.microsoft.com/office/drawing/2014/main" id="{1DADF6AE-1509-B108-EC68-D0B0BF6A37FB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rcRect/>
          <a:stretch/>
        </p:blipFill>
        <p:spPr>
          <a:xfrm>
            <a:off x="2644398" y="0"/>
            <a:ext cx="690320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4896522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ilde 3">
            <a:extLst>
              <a:ext uri="{FF2B5EF4-FFF2-40B4-BE49-F238E27FC236}">
                <a16:creationId xmlns:a16="http://schemas.microsoft.com/office/drawing/2014/main" id="{E18853B0-04CA-4323-E79C-5E74F4A1CF9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358950" y="906680"/>
            <a:ext cx="3503996" cy="5044637"/>
          </a:xfrm>
          <a:prstGeom prst="rect">
            <a:avLst/>
          </a:prstGeom>
        </p:spPr>
      </p:pic>
      <p:sp>
        <p:nvSpPr>
          <p:cNvPr id="6" name="TekstSylinder 5">
            <a:extLst>
              <a:ext uri="{FF2B5EF4-FFF2-40B4-BE49-F238E27FC236}">
                <a16:creationId xmlns:a16="http://schemas.microsoft.com/office/drawing/2014/main" id="{EBF8B366-BD35-33EC-6297-001C05370F13}"/>
              </a:ext>
            </a:extLst>
          </p:cNvPr>
          <p:cNvSpPr txBox="1"/>
          <p:nvPr userDrawn="1"/>
        </p:nvSpPr>
        <p:spPr>
          <a:xfrm>
            <a:off x="-96982" y="315883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nb-NO" dirty="0"/>
          </a:p>
        </p:txBody>
      </p:sp>
      <p:sp>
        <p:nvSpPr>
          <p:cNvPr id="8" name="Undertittel 2">
            <a:extLst>
              <a:ext uri="{FF2B5EF4-FFF2-40B4-BE49-F238E27FC236}">
                <a16:creationId xmlns:a16="http://schemas.microsoft.com/office/drawing/2014/main" id="{C84AF545-13DA-042E-27DE-B46373A4AA33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337567" y="2954871"/>
            <a:ext cx="1773381" cy="948254"/>
          </a:xfrm>
        </p:spPr>
        <p:txBody>
          <a:bodyPr>
            <a:normAutofit/>
          </a:bodyPr>
          <a:lstStyle>
            <a:lvl1pPr marL="0" indent="0" algn="l">
              <a:buNone/>
              <a:defRPr sz="2800"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 dirty="0"/>
              <a:t>Elsket </a:t>
            </a:r>
            <a:br>
              <a:rPr lang="nb-NO" dirty="0"/>
            </a:br>
            <a:r>
              <a:rPr lang="nb-NO" dirty="0"/>
              <a:t>og sendt</a:t>
            </a:r>
          </a:p>
        </p:txBody>
      </p:sp>
      <p:sp>
        <p:nvSpPr>
          <p:cNvPr id="9" name="Tittel 1">
            <a:extLst>
              <a:ext uri="{FF2B5EF4-FFF2-40B4-BE49-F238E27FC236}">
                <a16:creationId xmlns:a16="http://schemas.microsoft.com/office/drawing/2014/main" id="{1A9DB798-A7A9-85DC-7F17-F380B8FB570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971309" y="2235200"/>
            <a:ext cx="5805056" cy="2387600"/>
          </a:xfrm>
        </p:spPr>
        <p:txBody>
          <a:bodyPr anchor="ctr">
            <a:noAutofit/>
          </a:bodyPr>
          <a:lstStyle>
            <a:lvl1pPr algn="ctr">
              <a:defRPr sz="4800"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Jesus synlig,</a:t>
            </a:r>
            <a:br>
              <a:rPr lang="nb-NO" dirty="0"/>
            </a:br>
            <a:r>
              <a:rPr lang="nb-NO" dirty="0"/>
              <a:t>mennesker</a:t>
            </a:r>
            <a:br>
              <a:rPr lang="nb-NO" dirty="0"/>
            </a:br>
            <a:r>
              <a:rPr lang="nb-NO" dirty="0"/>
              <a:t>forandret</a:t>
            </a:r>
          </a:p>
        </p:txBody>
      </p:sp>
    </p:spTree>
    <p:extLst>
      <p:ext uri="{BB962C8B-B14F-4D97-AF65-F5344CB8AC3E}">
        <p14:creationId xmlns:p14="http://schemas.microsoft.com/office/powerpoint/2010/main" val="661524965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3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4835456" cy="2645949"/>
          </a:xfrm>
        </p:spPr>
        <p:txBody>
          <a:bodyPr anchor="t">
            <a:noAutofit/>
          </a:bodyPr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5" y="4909929"/>
            <a:ext cx="4835456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80F656A8-2477-14B3-3CBE-311EFB59C73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094800" y="0"/>
            <a:ext cx="6094800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pic>
        <p:nvPicPr>
          <p:cNvPr id="9" name="Bilde 8" descr="Et bilde som inneholder skjermbilde, design, halloween, illustrasjon&#10;&#10;KI-generert innhold kan være feil.">
            <a:extLst>
              <a:ext uri="{FF2B5EF4-FFF2-40B4-BE49-F238E27FC236}">
                <a16:creationId xmlns:a16="http://schemas.microsoft.com/office/drawing/2014/main" id="{2D8FFBD3-643D-49CD-273A-A7FFEC6D573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399000" y="-1"/>
            <a:ext cx="5486400" cy="6858000"/>
          </a:xfrm>
          <a:prstGeom prst="rect">
            <a:avLst/>
          </a:prstGeom>
        </p:spPr>
      </p:pic>
      <p:pic>
        <p:nvPicPr>
          <p:cNvPr id="10" name="Bilde 9">
            <a:extLst>
              <a:ext uri="{FF2B5EF4-FFF2-40B4-BE49-F238E27FC236}">
                <a16:creationId xmlns:a16="http://schemas.microsoft.com/office/drawing/2014/main" id="{A53D5E0C-FB77-D15A-C2D6-A689C38C746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0479878" y="115431"/>
            <a:ext cx="2022383" cy="569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5712969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4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7771838" cy="2645949"/>
          </a:xfrm>
        </p:spPr>
        <p:txBody>
          <a:bodyPr anchor="t">
            <a:noAutofit/>
          </a:bodyPr>
          <a:lstStyle>
            <a:lvl1pPr>
              <a:defRPr sz="6600"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4" y="4909929"/>
            <a:ext cx="7771837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4001" y="0"/>
            <a:ext cx="3048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10" name="Bilde 9" descr="Et bilde som inneholder symbol, stjerne, design&#10;&#10;KI-generert innhold kan være feil.">
            <a:extLst>
              <a:ext uri="{FF2B5EF4-FFF2-40B4-BE49-F238E27FC236}">
                <a16:creationId xmlns:a16="http://schemas.microsoft.com/office/drawing/2014/main" id="{9FC1BCA6-35F6-5A78-3ACA-160A9C4E000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137263" y="1339402"/>
            <a:ext cx="3054736" cy="5430643"/>
          </a:xfrm>
          <a:prstGeom prst="rect">
            <a:avLst/>
          </a:prstGeom>
        </p:spPr>
      </p:pic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80F656A8-2477-14B3-3CBE-311EFB59C73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9143998" y="0"/>
            <a:ext cx="3048001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pic>
        <p:nvPicPr>
          <p:cNvPr id="9" name="Bilde 8">
            <a:extLst>
              <a:ext uri="{FF2B5EF4-FFF2-40B4-BE49-F238E27FC236}">
                <a16:creationId xmlns:a16="http://schemas.microsoft.com/office/drawing/2014/main" id="{47CA5595-51E1-05DA-5A5C-1B019F3ABCC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0479878" y="115431"/>
            <a:ext cx="2022383" cy="569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7571125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tellys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B56AF85B-D767-A5ED-611D-E8747A59F56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3" name="Undertittel 2">
            <a:extLst>
              <a:ext uri="{FF2B5EF4-FFF2-40B4-BE49-F238E27FC236}">
                <a16:creationId xmlns:a16="http://schemas.microsoft.com/office/drawing/2014/main" id="{7A7A4B5F-5F2A-DE62-2122-9F78B240EE2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 dirty="0"/>
              <a:t>Klikk for å redigere undertittelstil i malen</a:t>
            </a:r>
          </a:p>
        </p:txBody>
      </p:sp>
      <p:pic>
        <p:nvPicPr>
          <p:cNvPr id="9" name="Bilde 8">
            <a:extLst>
              <a:ext uri="{FF2B5EF4-FFF2-40B4-BE49-F238E27FC236}">
                <a16:creationId xmlns:a16="http://schemas.microsoft.com/office/drawing/2014/main" id="{1033FC23-6195-20CB-8C45-D9A9C2E6E92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467975" y="5349875"/>
            <a:ext cx="1099736" cy="1099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9603576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tel og innho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10BDD7C5-90A8-336C-FDA3-341EA88ECE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325774F5-344B-C361-0AD9-12D5E30DE50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1pPr>
            <a:lvl2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2pPr>
            <a:lvl3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3pPr>
            <a:lvl4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4pPr>
            <a:lvl5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5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</p:spTree>
    <p:extLst>
      <p:ext uri="{BB962C8B-B14F-4D97-AF65-F5344CB8AC3E}">
        <p14:creationId xmlns:p14="http://schemas.microsoft.com/office/powerpoint/2010/main" val="624854859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nholdsdel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6A20E932-2280-BE30-C1D3-127EFC79AC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D4B449E3-86B4-D7C9-7905-875B420D3BD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2587925"/>
            <a:ext cx="5181600" cy="3589038"/>
          </a:xfrm>
        </p:spPr>
        <p:txBody>
          <a:bodyPr/>
          <a:lstStyle>
            <a:lvl1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1pPr>
            <a:lvl2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2pPr>
            <a:lvl3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3pPr>
            <a:lvl4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4pPr>
            <a:lvl5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5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sp>
        <p:nvSpPr>
          <p:cNvPr id="4" name="Plassholder for innhold 3">
            <a:extLst>
              <a:ext uri="{FF2B5EF4-FFF2-40B4-BE49-F238E27FC236}">
                <a16:creationId xmlns:a16="http://schemas.microsoft.com/office/drawing/2014/main" id="{5F829E06-1BD0-9D6B-26F1-51A74C1FBF2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2587923"/>
            <a:ext cx="5181600" cy="3589039"/>
          </a:xfrm>
        </p:spPr>
        <p:txBody>
          <a:bodyPr/>
          <a:lstStyle>
            <a:lvl1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1pPr>
            <a:lvl2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2pPr>
            <a:lvl3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3pPr>
            <a:lvl4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4pPr>
            <a:lvl5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5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</p:spTree>
    <p:extLst>
      <p:ext uri="{BB962C8B-B14F-4D97-AF65-F5344CB8AC3E}">
        <p14:creationId xmlns:p14="http://schemas.microsoft.com/office/powerpoint/2010/main" val="3980449611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8CCD7F6-1B18-CBEB-5EF1-987E6FF2A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745218"/>
            <a:ext cx="10515600" cy="1367564"/>
          </a:xfrm>
        </p:spPr>
        <p:txBody>
          <a:bodyPr>
            <a:normAutofit/>
          </a:bodyPr>
          <a:lstStyle>
            <a:lvl1pPr algn="ctr">
              <a:defRPr sz="4000"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F514C797-167C-59F5-7588-339AD7C9139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467975" y="5349875"/>
            <a:ext cx="1099736" cy="1099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1647656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8CCD7F6-1B18-CBEB-5EF1-987E6FF2A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745218"/>
            <a:ext cx="10515600" cy="1367564"/>
          </a:xfrm>
        </p:spPr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</p:spTree>
    <p:extLst>
      <p:ext uri="{BB962C8B-B14F-4D97-AF65-F5344CB8AC3E}">
        <p14:creationId xmlns:p14="http://schemas.microsoft.com/office/powerpoint/2010/main" val="2367855412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230311"/>
            <a:ext cx="3932237" cy="1069975"/>
          </a:xfrm>
        </p:spPr>
        <p:txBody>
          <a:bodyPr anchor="t"/>
          <a:lstStyle>
            <a:lvl1pPr>
              <a:defRPr sz="3200"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3932237" cy="3134414"/>
          </a:xfr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80F656A8-2477-14B3-3CBE-311EFB59C73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094800" y="0"/>
            <a:ext cx="6094800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749261239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243013"/>
            <a:ext cx="7375525" cy="814386"/>
          </a:xfrm>
        </p:spPr>
        <p:txBody>
          <a:bodyPr anchor="t"/>
          <a:lstStyle>
            <a:lvl1pPr>
              <a:defRPr sz="3200"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7375525" cy="3134414"/>
          </a:xfr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2800" y="0"/>
            <a:ext cx="30492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6862899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Bilde 29">
            <a:extLst>
              <a:ext uri="{FF2B5EF4-FFF2-40B4-BE49-F238E27FC236}">
                <a16:creationId xmlns:a16="http://schemas.microsoft.com/office/drawing/2014/main" id="{1D24FBE6-3A36-0D9C-9933-6479E373620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87717" y="643944"/>
            <a:ext cx="1961905" cy="3076391"/>
          </a:xfrm>
          <a:prstGeom prst="rect">
            <a:avLst/>
          </a:prstGeom>
        </p:spPr>
      </p:pic>
      <p:pic>
        <p:nvPicPr>
          <p:cNvPr id="31" name="Bilde 30">
            <a:extLst>
              <a:ext uri="{FF2B5EF4-FFF2-40B4-BE49-F238E27FC236}">
                <a16:creationId xmlns:a16="http://schemas.microsoft.com/office/drawing/2014/main" id="{113706C3-E421-9550-0A15-127A377DBB0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 b="66975"/>
          <a:stretch>
            <a:fillRect/>
          </a:stretch>
        </p:blipFill>
        <p:spPr>
          <a:xfrm>
            <a:off x="10272233" y="3596411"/>
            <a:ext cx="900129" cy="911195"/>
          </a:xfrm>
          <a:prstGeom prst="rect">
            <a:avLst/>
          </a:prstGeom>
        </p:spPr>
      </p:pic>
      <p:pic>
        <p:nvPicPr>
          <p:cNvPr id="32" name="Bilde 31">
            <a:extLst>
              <a:ext uri="{FF2B5EF4-FFF2-40B4-BE49-F238E27FC236}">
                <a16:creationId xmlns:a16="http://schemas.microsoft.com/office/drawing/2014/main" id="{252144D3-A765-EBB2-C01A-033947681E87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72233" y="5240397"/>
            <a:ext cx="915821" cy="9111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9657303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Bilde 33" descr="Et bilde som inneholder utendørs, tre, vann, folk&#10;&#10;KI-generert innhold kan være feil.">
            <a:extLst>
              <a:ext uri="{FF2B5EF4-FFF2-40B4-BE49-F238E27FC236}">
                <a16:creationId xmlns:a16="http://schemas.microsoft.com/office/drawing/2014/main" id="{52EAC21C-692C-20AC-41E3-806E45B15DD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t="4154" b="50845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Bilde 4">
            <a:extLst>
              <a:ext uri="{FF2B5EF4-FFF2-40B4-BE49-F238E27FC236}">
                <a16:creationId xmlns:a16="http://schemas.microsoft.com/office/drawing/2014/main" id="{1BCD82D7-82E5-51C6-C9D3-AA0D6DCDAFF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87717" y="2257462"/>
            <a:ext cx="2296312" cy="4068653"/>
          </a:xfrm>
          <a:prstGeom prst="rect">
            <a:avLst/>
          </a:prstGeom>
        </p:spPr>
      </p:pic>
      <p:pic>
        <p:nvPicPr>
          <p:cNvPr id="7" name="Bilde 6">
            <a:extLst>
              <a:ext uri="{FF2B5EF4-FFF2-40B4-BE49-F238E27FC236}">
                <a16:creationId xmlns:a16="http://schemas.microsoft.com/office/drawing/2014/main" id="{D33BCE07-7C57-E58F-EECE-DDE289EE7D5F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87924" y="693387"/>
            <a:ext cx="900130" cy="925134"/>
          </a:xfrm>
          <a:prstGeom prst="rect">
            <a:avLst/>
          </a:prstGeom>
        </p:spPr>
      </p:pic>
      <p:pic>
        <p:nvPicPr>
          <p:cNvPr id="8" name="Bilde 7">
            <a:extLst>
              <a:ext uri="{FF2B5EF4-FFF2-40B4-BE49-F238E27FC236}">
                <a16:creationId xmlns:a16="http://schemas.microsoft.com/office/drawing/2014/main" id="{255ED861-ECD0-40CC-D667-9A08CB2A7492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0287924" y="3555829"/>
            <a:ext cx="900130" cy="900130"/>
          </a:xfrm>
          <a:prstGeom prst="rect">
            <a:avLst/>
          </a:prstGeom>
        </p:spPr>
      </p:pic>
      <p:pic>
        <p:nvPicPr>
          <p:cNvPr id="12" name="Bilde 11">
            <a:extLst>
              <a:ext uri="{FF2B5EF4-FFF2-40B4-BE49-F238E27FC236}">
                <a16:creationId xmlns:a16="http://schemas.microsoft.com/office/drawing/2014/main" id="{875354E4-03D3-1489-AC0E-238E9D9B6F78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rcRect/>
          <a:stretch/>
        </p:blipFill>
        <p:spPr>
          <a:xfrm>
            <a:off x="2670229" y="25661"/>
            <a:ext cx="6851542" cy="68066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766010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Bilde 33">
            <a:extLst>
              <a:ext uri="{FF2B5EF4-FFF2-40B4-BE49-F238E27FC236}">
                <a16:creationId xmlns:a16="http://schemas.microsoft.com/office/drawing/2014/main" id="{52EAC21C-692C-20AC-41E3-806E45B15DD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t="7927" b="7927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Bilde 3">
            <a:extLst>
              <a:ext uri="{FF2B5EF4-FFF2-40B4-BE49-F238E27FC236}">
                <a16:creationId xmlns:a16="http://schemas.microsoft.com/office/drawing/2014/main" id="{E9F70F4D-C3BA-550C-917C-98F2D080FA4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704153" y="5301314"/>
            <a:ext cx="900130" cy="925134"/>
          </a:xfrm>
          <a:prstGeom prst="rect">
            <a:avLst/>
          </a:prstGeom>
        </p:spPr>
      </p:pic>
      <p:pic>
        <p:nvPicPr>
          <p:cNvPr id="5" name="Bilde 4">
            <a:extLst>
              <a:ext uri="{FF2B5EF4-FFF2-40B4-BE49-F238E27FC236}">
                <a16:creationId xmlns:a16="http://schemas.microsoft.com/office/drawing/2014/main" id="{397EDD58-2CFC-0EE3-EB88-CD781B1A0ECD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596678" y="3105764"/>
            <a:ext cx="900130" cy="900130"/>
          </a:xfrm>
          <a:prstGeom prst="rect">
            <a:avLst/>
          </a:prstGeom>
        </p:spPr>
      </p:pic>
      <p:pic>
        <p:nvPicPr>
          <p:cNvPr id="6" name="Bilde 5">
            <a:extLst>
              <a:ext uri="{FF2B5EF4-FFF2-40B4-BE49-F238E27FC236}">
                <a16:creationId xmlns:a16="http://schemas.microsoft.com/office/drawing/2014/main" id="{BBA738B4-4B41-E092-68C7-4A71DDDF3D53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rcRect r="53606"/>
          <a:stretch>
            <a:fillRect/>
          </a:stretch>
        </p:blipFill>
        <p:spPr>
          <a:xfrm>
            <a:off x="587717" y="2257462"/>
            <a:ext cx="1065342" cy="4068653"/>
          </a:xfrm>
          <a:prstGeom prst="rect">
            <a:avLst/>
          </a:prstGeom>
        </p:spPr>
      </p:pic>
      <p:pic>
        <p:nvPicPr>
          <p:cNvPr id="8" name="Bilde 7">
            <a:extLst>
              <a:ext uri="{FF2B5EF4-FFF2-40B4-BE49-F238E27FC236}">
                <a16:creationId xmlns:a16="http://schemas.microsoft.com/office/drawing/2014/main" id="{285C2F59-37B7-DD0E-5D91-1CEBCB8B5D0B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rcRect/>
          <a:stretch/>
        </p:blipFill>
        <p:spPr>
          <a:xfrm>
            <a:off x="2670229" y="25661"/>
            <a:ext cx="6851542" cy="68066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8267977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Bilde 33">
            <a:extLst>
              <a:ext uri="{FF2B5EF4-FFF2-40B4-BE49-F238E27FC236}">
                <a16:creationId xmlns:a16="http://schemas.microsoft.com/office/drawing/2014/main" id="{52EAC21C-692C-20AC-41E3-806E45B15DD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t="7713" b="7713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Bilde 4">
            <a:extLst>
              <a:ext uri="{FF2B5EF4-FFF2-40B4-BE49-F238E27FC236}">
                <a16:creationId xmlns:a16="http://schemas.microsoft.com/office/drawing/2014/main" id="{2A592E39-24ED-FD29-BA1E-4866675D1AD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36931" y="673336"/>
            <a:ext cx="2296312" cy="4068653"/>
          </a:xfrm>
          <a:prstGeom prst="rect">
            <a:avLst/>
          </a:prstGeom>
        </p:spPr>
      </p:pic>
      <p:pic>
        <p:nvPicPr>
          <p:cNvPr id="6" name="Bilde 5">
            <a:extLst>
              <a:ext uri="{FF2B5EF4-FFF2-40B4-BE49-F238E27FC236}">
                <a16:creationId xmlns:a16="http://schemas.microsoft.com/office/drawing/2014/main" id="{08029735-8027-7E36-952F-659B40DBB748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87924" y="693387"/>
            <a:ext cx="900130" cy="925134"/>
          </a:xfrm>
          <a:prstGeom prst="rect">
            <a:avLst/>
          </a:prstGeom>
        </p:spPr>
      </p:pic>
      <p:pic>
        <p:nvPicPr>
          <p:cNvPr id="7" name="Bilde 6">
            <a:extLst>
              <a:ext uri="{FF2B5EF4-FFF2-40B4-BE49-F238E27FC236}">
                <a16:creationId xmlns:a16="http://schemas.microsoft.com/office/drawing/2014/main" id="{5E8AD7DF-7303-E90D-B03F-757953459FC4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9884301" y="4741989"/>
            <a:ext cx="900130" cy="900130"/>
          </a:xfrm>
          <a:prstGeom prst="rect">
            <a:avLst/>
          </a:prstGeom>
        </p:spPr>
      </p:pic>
      <p:pic>
        <p:nvPicPr>
          <p:cNvPr id="10" name="Bilde 9">
            <a:extLst>
              <a:ext uri="{FF2B5EF4-FFF2-40B4-BE49-F238E27FC236}">
                <a16:creationId xmlns:a16="http://schemas.microsoft.com/office/drawing/2014/main" id="{9B675B4B-DD5D-B44C-580B-22E4B2058B10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rcRect/>
          <a:stretch/>
        </p:blipFill>
        <p:spPr>
          <a:xfrm>
            <a:off x="514675" y="5754572"/>
            <a:ext cx="2195713" cy="6183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3691054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ktangel 2">
            <a:extLst>
              <a:ext uri="{FF2B5EF4-FFF2-40B4-BE49-F238E27FC236}">
                <a16:creationId xmlns:a16="http://schemas.microsoft.com/office/drawing/2014/main" id="{94B31010-8F74-DFCC-AFCC-45A076CBB098}"/>
              </a:ext>
            </a:extLst>
          </p:cNvPr>
          <p:cNvSpPr/>
          <p:nvPr userDrawn="1"/>
        </p:nvSpPr>
        <p:spPr>
          <a:xfrm>
            <a:off x="10272233" y="0"/>
            <a:ext cx="1919767" cy="643944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C5581F4F-9A46-2770-7230-BC0CF2ED3D4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87717" y="2257462"/>
            <a:ext cx="2296312" cy="4068653"/>
          </a:xfrm>
          <a:prstGeom prst="rect">
            <a:avLst/>
          </a:prstGeom>
        </p:spPr>
      </p:pic>
      <p:pic>
        <p:nvPicPr>
          <p:cNvPr id="7" name="Bilde 6">
            <a:extLst>
              <a:ext uri="{FF2B5EF4-FFF2-40B4-BE49-F238E27FC236}">
                <a16:creationId xmlns:a16="http://schemas.microsoft.com/office/drawing/2014/main" id="{2BFA9F9C-1E8F-7FC5-9EB5-4A50C82F1BA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287924" y="693387"/>
            <a:ext cx="900130" cy="925134"/>
          </a:xfrm>
          <a:prstGeom prst="rect">
            <a:avLst/>
          </a:prstGeom>
        </p:spPr>
      </p:pic>
      <p:pic>
        <p:nvPicPr>
          <p:cNvPr id="8" name="Bilde 7">
            <a:extLst>
              <a:ext uri="{FF2B5EF4-FFF2-40B4-BE49-F238E27FC236}">
                <a16:creationId xmlns:a16="http://schemas.microsoft.com/office/drawing/2014/main" id="{FB59B56C-E48E-E186-83E9-0FDEC3910B74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87924" y="3555829"/>
            <a:ext cx="900130" cy="900130"/>
          </a:xfrm>
          <a:prstGeom prst="rect">
            <a:avLst/>
          </a:prstGeom>
        </p:spPr>
      </p:pic>
      <p:pic>
        <p:nvPicPr>
          <p:cNvPr id="9" name="Bilde 8">
            <a:extLst>
              <a:ext uri="{FF2B5EF4-FFF2-40B4-BE49-F238E27FC236}">
                <a16:creationId xmlns:a16="http://schemas.microsoft.com/office/drawing/2014/main" id="{A8A25B4B-6BF8-1D57-BF4D-71E5ECB386B6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rcRect/>
          <a:stretch/>
        </p:blipFill>
        <p:spPr>
          <a:xfrm>
            <a:off x="2670229" y="25661"/>
            <a:ext cx="6851542" cy="68066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6314925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ktangel 2">
            <a:extLst>
              <a:ext uri="{FF2B5EF4-FFF2-40B4-BE49-F238E27FC236}">
                <a16:creationId xmlns:a16="http://schemas.microsoft.com/office/drawing/2014/main" id="{94B31010-8F74-DFCC-AFCC-45A076CBB098}"/>
              </a:ext>
            </a:extLst>
          </p:cNvPr>
          <p:cNvSpPr/>
          <p:nvPr userDrawn="1"/>
        </p:nvSpPr>
        <p:spPr>
          <a:xfrm>
            <a:off x="10272233" y="0"/>
            <a:ext cx="1919767" cy="643944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9" name="Plassholder for bilde 2">
            <a:extLst>
              <a:ext uri="{FF2B5EF4-FFF2-40B4-BE49-F238E27FC236}">
                <a16:creationId xmlns:a16="http://schemas.microsoft.com/office/drawing/2014/main" id="{954C9901-2C3D-17EE-DD83-06069EEA925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0" y="0"/>
            <a:ext cx="12192000" cy="6858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C5581F4F-9A46-2770-7230-BC0CF2ED3D4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87717" y="2257462"/>
            <a:ext cx="2296312" cy="4068653"/>
          </a:xfrm>
          <a:prstGeom prst="rect">
            <a:avLst/>
          </a:prstGeom>
        </p:spPr>
      </p:pic>
      <p:pic>
        <p:nvPicPr>
          <p:cNvPr id="7" name="Bilde 6">
            <a:extLst>
              <a:ext uri="{FF2B5EF4-FFF2-40B4-BE49-F238E27FC236}">
                <a16:creationId xmlns:a16="http://schemas.microsoft.com/office/drawing/2014/main" id="{2BFA9F9C-1E8F-7FC5-9EB5-4A50C82F1BA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287924" y="693387"/>
            <a:ext cx="900130" cy="925134"/>
          </a:xfrm>
          <a:prstGeom prst="rect">
            <a:avLst/>
          </a:prstGeom>
        </p:spPr>
      </p:pic>
      <p:pic>
        <p:nvPicPr>
          <p:cNvPr id="8" name="Bilde 7">
            <a:extLst>
              <a:ext uri="{FF2B5EF4-FFF2-40B4-BE49-F238E27FC236}">
                <a16:creationId xmlns:a16="http://schemas.microsoft.com/office/drawing/2014/main" id="{FB59B56C-E48E-E186-83E9-0FDEC3910B74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87924" y="3555829"/>
            <a:ext cx="900130" cy="900130"/>
          </a:xfrm>
          <a:prstGeom prst="rect">
            <a:avLst/>
          </a:prstGeom>
        </p:spPr>
      </p:pic>
      <p:pic>
        <p:nvPicPr>
          <p:cNvPr id="10" name="Bilde 9">
            <a:extLst>
              <a:ext uri="{FF2B5EF4-FFF2-40B4-BE49-F238E27FC236}">
                <a16:creationId xmlns:a16="http://schemas.microsoft.com/office/drawing/2014/main" id="{9A08548A-F584-5307-CD78-9BF06EF15D6A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rcRect/>
          <a:stretch/>
        </p:blipFill>
        <p:spPr>
          <a:xfrm>
            <a:off x="2670229" y="25661"/>
            <a:ext cx="6851542" cy="68066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13608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Bilde 1">
            <a:extLst>
              <a:ext uri="{FF2B5EF4-FFF2-40B4-BE49-F238E27FC236}">
                <a16:creationId xmlns:a16="http://schemas.microsoft.com/office/drawing/2014/main" id="{F6ADC970-DBC8-7717-675C-BFBF5E9814C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704153" y="5301314"/>
            <a:ext cx="900130" cy="925134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2138B174-E56C-6624-C138-BEDD33BC732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596678" y="3105764"/>
            <a:ext cx="900130" cy="900130"/>
          </a:xfrm>
          <a:prstGeom prst="rect">
            <a:avLst/>
          </a:prstGeom>
        </p:spPr>
      </p:pic>
      <p:pic>
        <p:nvPicPr>
          <p:cNvPr id="5" name="Bilde 4">
            <a:extLst>
              <a:ext uri="{FF2B5EF4-FFF2-40B4-BE49-F238E27FC236}">
                <a16:creationId xmlns:a16="http://schemas.microsoft.com/office/drawing/2014/main" id="{36E55C83-F032-6EF7-F23D-4A6DFE15C978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587717" y="2257462"/>
            <a:ext cx="2296312" cy="40686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1913001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kstSylinder 5">
            <a:extLst>
              <a:ext uri="{FF2B5EF4-FFF2-40B4-BE49-F238E27FC236}">
                <a16:creationId xmlns:a16="http://schemas.microsoft.com/office/drawing/2014/main" id="{EBF8B366-BD35-33EC-6297-001C05370F13}"/>
              </a:ext>
            </a:extLst>
          </p:cNvPr>
          <p:cNvSpPr txBox="1"/>
          <p:nvPr userDrawn="1"/>
        </p:nvSpPr>
        <p:spPr>
          <a:xfrm>
            <a:off x="-96982" y="315883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nb-NO" dirty="0"/>
          </a:p>
        </p:txBody>
      </p:sp>
      <p:sp>
        <p:nvSpPr>
          <p:cNvPr id="8" name="Undertittel 2">
            <a:extLst>
              <a:ext uri="{FF2B5EF4-FFF2-40B4-BE49-F238E27FC236}">
                <a16:creationId xmlns:a16="http://schemas.microsoft.com/office/drawing/2014/main" id="{C84AF545-13DA-042E-27DE-B46373A4AA33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337567" y="2954871"/>
            <a:ext cx="1773381" cy="948254"/>
          </a:xfrm>
        </p:spPr>
        <p:txBody>
          <a:bodyPr>
            <a:normAutofit/>
          </a:bodyPr>
          <a:lstStyle>
            <a:lvl1pPr marL="0" indent="0" algn="l">
              <a:buNone/>
              <a:defRPr sz="2800" b="0" i="0">
                <a:latin typeface="Source Sans Pro Light" panose="020B0403030403020204" pitchFamily="34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 dirty="0"/>
              <a:t>Elsket </a:t>
            </a:r>
            <a:br>
              <a:rPr lang="nb-NO" dirty="0"/>
            </a:br>
            <a:r>
              <a:rPr lang="nb-NO" dirty="0"/>
              <a:t>og sendt</a:t>
            </a:r>
          </a:p>
        </p:txBody>
      </p:sp>
      <p:sp>
        <p:nvSpPr>
          <p:cNvPr id="9" name="Tittel 1">
            <a:extLst>
              <a:ext uri="{FF2B5EF4-FFF2-40B4-BE49-F238E27FC236}">
                <a16:creationId xmlns:a16="http://schemas.microsoft.com/office/drawing/2014/main" id="{1A9DB798-A7A9-85DC-7F17-F380B8FB570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971309" y="2235200"/>
            <a:ext cx="5805056" cy="2387600"/>
          </a:xfrm>
        </p:spPr>
        <p:txBody>
          <a:bodyPr anchor="ctr">
            <a:noAutofit/>
          </a:bodyPr>
          <a:lstStyle>
            <a:lvl1pPr algn="ctr">
              <a:defRPr sz="4800"/>
            </a:lvl1pPr>
          </a:lstStyle>
          <a:p>
            <a:r>
              <a:rPr lang="nb-NO" dirty="0"/>
              <a:t>Jesus synlig,</a:t>
            </a:r>
            <a:br>
              <a:rPr lang="nb-NO" dirty="0"/>
            </a:br>
            <a:r>
              <a:rPr lang="nb-NO" dirty="0"/>
              <a:t>mennesker</a:t>
            </a:r>
            <a:br>
              <a:rPr lang="nb-NO" dirty="0"/>
            </a:br>
            <a:r>
              <a:rPr lang="nb-NO" dirty="0"/>
              <a:t>forandret</a:t>
            </a:r>
          </a:p>
        </p:txBody>
      </p:sp>
      <p:pic>
        <p:nvPicPr>
          <p:cNvPr id="3" name="Bilde 2">
            <a:extLst>
              <a:ext uri="{FF2B5EF4-FFF2-40B4-BE49-F238E27FC236}">
                <a16:creationId xmlns:a16="http://schemas.microsoft.com/office/drawing/2014/main" id="{56372F86-56E0-5E99-9D8D-F386ACF37AA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358949" y="920341"/>
            <a:ext cx="3503997" cy="5044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7643284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kstSylinder 5">
            <a:extLst>
              <a:ext uri="{FF2B5EF4-FFF2-40B4-BE49-F238E27FC236}">
                <a16:creationId xmlns:a16="http://schemas.microsoft.com/office/drawing/2014/main" id="{EBF8B366-BD35-33EC-6297-001C05370F13}"/>
              </a:ext>
            </a:extLst>
          </p:cNvPr>
          <p:cNvSpPr txBox="1"/>
          <p:nvPr userDrawn="1"/>
        </p:nvSpPr>
        <p:spPr>
          <a:xfrm>
            <a:off x="-96982" y="315883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nb-NO" dirty="0"/>
          </a:p>
        </p:txBody>
      </p:sp>
      <p:sp>
        <p:nvSpPr>
          <p:cNvPr id="8" name="Undertittel 2">
            <a:extLst>
              <a:ext uri="{FF2B5EF4-FFF2-40B4-BE49-F238E27FC236}">
                <a16:creationId xmlns:a16="http://schemas.microsoft.com/office/drawing/2014/main" id="{C84AF545-13DA-042E-27DE-B46373A4AA33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337567" y="2954871"/>
            <a:ext cx="1773381" cy="948254"/>
          </a:xfrm>
        </p:spPr>
        <p:txBody>
          <a:bodyPr>
            <a:normAutofit/>
          </a:bodyPr>
          <a:lstStyle>
            <a:lvl1pPr marL="0" indent="0" algn="l">
              <a:buNone/>
              <a:defRPr sz="2800" b="0" i="0">
                <a:latin typeface="Source Sans Pro Light" panose="020B0403030403020204" pitchFamily="34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 dirty="0"/>
              <a:t>Elsket </a:t>
            </a:r>
            <a:br>
              <a:rPr lang="nb-NO" dirty="0"/>
            </a:br>
            <a:r>
              <a:rPr lang="nb-NO" dirty="0"/>
              <a:t>og sendt</a:t>
            </a:r>
          </a:p>
        </p:txBody>
      </p:sp>
      <p:pic>
        <p:nvPicPr>
          <p:cNvPr id="3" name="Bilde 2">
            <a:extLst>
              <a:ext uri="{FF2B5EF4-FFF2-40B4-BE49-F238E27FC236}">
                <a16:creationId xmlns:a16="http://schemas.microsoft.com/office/drawing/2014/main" id="{56372F86-56E0-5E99-9D8D-F386ACF37AA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358949" y="920341"/>
            <a:ext cx="3503997" cy="5044637"/>
          </a:xfrm>
          <a:prstGeom prst="rect">
            <a:avLst/>
          </a:prstGeom>
        </p:spPr>
      </p:pic>
      <p:sp>
        <p:nvSpPr>
          <p:cNvPr id="5" name="Rektangel 4">
            <a:extLst>
              <a:ext uri="{FF2B5EF4-FFF2-40B4-BE49-F238E27FC236}">
                <a16:creationId xmlns:a16="http://schemas.microsoft.com/office/drawing/2014/main" id="{0CAE9D90-3D3C-05A3-35E2-7B15AF5BA84B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7" name="Plassholder for bilde 2">
            <a:extLst>
              <a:ext uri="{FF2B5EF4-FFF2-40B4-BE49-F238E27FC236}">
                <a16:creationId xmlns:a16="http://schemas.microsoft.com/office/drawing/2014/main" id="{38ACD731-23A7-EEDA-916F-8598C9E34B6A}"/>
              </a:ext>
            </a:extLst>
          </p:cNvPr>
          <p:cNvSpPr>
            <a:spLocks noGrp="1"/>
          </p:cNvSpPr>
          <p:nvPr>
            <p:ph type="pic" idx="10"/>
          </p:nvPr>
        </p:nvSpPr>
        <p:spPr>
          <a:xfrm>
            <a:off x="6115390" y="13659"/>
            <a:ext cx="6094800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79694893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tellys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B56AF85B-D767-A5ED-611D-E8747A59F56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b-NO"/>
              <a:t>Klikk for å redigere tittelstil</a:t>
            </a:r>
          </a:p>
        </p:txBody>
      </p:sp>
      <p:sp>
        <p:nvSpPr>
          <p:cNvPr id="3" name="Undertittel 2">
            <a:extLst>
              <a:ext uri="{FF2B5EF4-FFF2-40B4-BE49-F238E27FC236}">
                <a16:creationId xmlns:a16="http://schemas.microsoft.com/office/drawing/2014/main" id="{7A7A4B5F-5F2A-DE62-2122-9F78B240EE2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 b="0" i="0">
                <a:latin typeface="Source Sans Pro Light" panose="020B0403030403020204" pitchFamily="34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 dirty="0"/>
              <a:t>Klikk for å redigere undertittelstil i malen</a:t>
            </a:r>
          </a:p>
        </p:txBody>
      </p:sp>
    </p:spTree>
    <p:extLst>
      <p:ext uri="{BB962C8B-B14F-4D97-AF65-F5344CB8AC3E}">
        <p14:creationId xmlns:p14="http://schemas.microsoft.com/office/powerpoint/2010/main" val="2072618369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tel og innho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10BDD7C5-90A8-336C-FDA3-341EA88ECE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325774F5-344B-C361-0AD9-12D5E30DE50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b="0" i="0">
                <a:latin typeface="Source Sans Pro Light" panose="020B0403030403020204" pitchFamily="34" charset="77"/>
              </a:defRPr>
            </a:lvl1pPr>
            <a:lvl2pPr>
              <a:defRPr b="0" i="0">
                <a:latin typeface="Source Sans Pro Light" panose="020B0403030403020204" pitchFamily="34" charset="77"/>
              </a:defRPr>
            </a:lvl2pPr>
            <a:lvl3pPr>
              <a:defRPr b="0" i="0">
                <a:latin typeface="Source Sans Pro Light" panose="020B0403030403020204" pitchFamily="34" charset="77"/>
              </a:defRPr>
            </a:lvl3pPr>
            <a:lvl4pPr>
              <a:defRPr b="0" i="0">
                <a:latin typeface="Source Sans Pro Light" panose="020B0403030403020204" pitchFamily="34" charset="77"/>
              </a:defRPr>
            </a:lvl4pPr>
            <a:lvl5pPr>
              <a:defRPr b="0" i="0">
                <a:latin typeface="Source Sans Pro Light" panose="020B0403030403020204" pitchFamily="34" charset="77"/>
              </a:defRPr>
            </a:lvl5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pic>
        <p:nvPicPr>
          <p:cNvPr id="7" name="Bilde 6">
            <a:extLst>
              <a:ext uri="{FF2B5EF4-FFF2-40B4-BE49-F238E27FC236}">
                <a16:creationId xmlns:a16="http://schemas.microsoft.com/office/drawing/2014/main" id="{A732CD63-7AB3-D541-57A4-3D3D75A5515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855198" y="6294066"/>
            <a:ext cx="1125257" cy="2330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4504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ilde 3">
            <a:extLst>
              <a:ext uri="{FF2B5EF4-FFF2-40B4-BE49-F238E27FC236}">
                <a16:creationId xmlns:a16="http://schemas.microsoft.com/office/drawing/2014/main" id="{E18853B0-04CA-4323-E79C-5E74F4A1CF9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358950" y="906680"/>
            <a:ext cx="3503996" cy="5044637"/>
          </a:xfrm>
          <a:prstGeom prst="rect">
            <a:avLst/>
          </a:prstGeom>
        </p:spPr>
      </p:pic>
      <p:sp>
        <p:nvSpPr>
          <p:cNvPr id="6" name="TekstSylinder 5">
            <a:extLst>
              <a:ext uri="{FF2B5EF4-FFF2-40B4-BE49-F238E27FC236}">
                <a16:creationId xmlns:a16="http://schemas.microsoft.com/office/drawing/2014/main" id="{EBF8B366-BD35-33EC-6297-001C05370F13}"/>
              </a:ext>
            </a:extLst>
          </p:cNvPr>
          <p:cNvSpPr txBox="1"/>
          <p:nvPr userDrawn="1"/>
        </p:nvSpPr>
        <p:spPr>
          <a:xfrm>
            <a:off x="-96982" y="315883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nb-NO" dirty="0"/>
          </a:p>
        </p:txBody>
      </p:sp>
      <p:sp>
        <p:nvSpPr>
          <p:cNvPr id="8" name="Undertittel 2">
            <a:extLst>
              <a:ext uri="{FF2B5EF4-FFF2-40B4-BE49-F238E27FC236}">
                <a16:creationId xmlns:a16="http://schemas.microsoft.com/office/drawing/2014/main" id="{C84AF545-13DA-042E-27DE-B46373A4AA33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337567" y="2954871"/>
            <a:ext cx="1773381" cy="948254"/>
          </a:xfrm>
        </p:spPr>
        <p:txBody>
          <a:bodyPr>
            <a:normAutofit/>
          </a:bodyPr>
          <a:lstStyle>
            <a:lvl1pPr marL="0" indent="0" algn="l">
              <a:buNone/>
              <a:defRPr sz="2800" b="0" i="0">
                <a:latin typeface="Source Sans Pro Light" panose="020B0403030403020204" pitchFamily="34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 dirty="0"/>
              <a:t>Elsket </a:t>
            </a:r>
            <a:br>
              <a:rPr lang="nb-NO" dirty="0"/>
            </a:br>
            <a:r>
              <a:rPr lang="nb-NO" dirty="0"/>
              <a:t>og sendt</a:t>
            </a:r>
          </a:p>
        </p:txBody>
      </p:sp>
      <p:sp>
        <p:nvSpPr>
          <p:cNvPr id="9" name="Tittel 1">
            <a:extLst>
              <a:ext uri="{FF2B5EF4-FFF2-40B4-BE49-F238E27FC236}">
                <a16:creationId xmlns:a16="http://schemas.microsoft.com/office/drawing/2014/main" id="{1A9DB798-A7A9-85DC-7F17-F380B8FB570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971309" y="2235200"/>
            <a:ext cx="5805056" cy="2387600"/>
          </a:xfrm>
        </p:spPr>
        <p:txBody>
          <a:bodyPr anchor="ctr">
            <a:noAutofit/>
          </a:bodyPr>
          <a:lstStyle>
            <a:lvl1pPr algn="ctr">
              <a:defRPr sz="4800"/>
            </a:lvl1pPr>
          </a:lstStyle>
          <a:p>
            <a:r>
              <a:rPr lang="nb-NO" dirty="0"/>
              <a:t>Jesus synlig,</a:t>
            </a:r>
            <a:br>
              <a:rPr lang="nb-NO" dirty="0"/>
            </a:br>
            <a:r>
              <a:rPr lang="nb-NO" dirty="0"/>
              <a:t>mennesker</a:t>
            </a:r>
            <a:br>
              <a:rPr lang="nb-NO" dirty="0"/>
            </a:br>
            <a:r>
              <a:rPr lang="nb-NO" dirty="0"/>
              <a:t>forandret</a:t>
            </a:r>
          </a:p>
        </p:txBody>
      </p:sp>
    </p:spTree>
    <p:extLst>
      <p:ext uri="{BB962C8B-B14F-4D97-AF65-F5344CB8AC3E}">
        <p14:creationId xmlns:p14="http://schemas.microsoft.com/office/powerpoint/2010/main" val="2562425288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nholdsdel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6A20E932-2280-BE30-C1D3-127EFC79AC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D4B449E3-86B4-D7C9-7905-875B420D3BD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2587925"/>
            <a:ext cx="5181600" cy="3589038"/>
          </a:xfrm>
        </p:spPr>
        <p:txBody>
          <a:bodyPr/>
          <a:lstStyle>
            <a:lvl1pPr>
              <a:defRPr b="0" i="0">
                <a:latin typeface="Source Sans Pro Light" panose="020B0403030403020204" pitchFamily="34" charset="77"/>
              </a:defRPr>
            </a:lvl1pPr>
            <a:lvl2pPr>
              <a:defRPr b="0" i="0">
                <a:latin typeface="Source Sans Pro Light" panose="020B0403030403020204" pitchFamily="34" charset="77"/>
              </a:defRPr>
            </a:lvl2pPr>
            <a:lvl3pPr>
              <a:defRPr b="0" i="0">
                <a:latin typeface="Source Sans Pro Light" panose="020B0403030403020204" pitchFamily="34" charset="77"/>
              </a:defRPr>
            </a:lvl3pPr>
            <a:lvl4pPr>
              <a:defRPr b="0" i="0">
                <a:latin typeface="Source Sans Pro Light" panose="020B0403030403020204" pitchFamily="34" charset="77"/>
              </a:defRPr>
            </a:lvl4pPr>
            <a:lvl5pPr>
              <a:defRPr b="0" i="0">
                <a:latin typeface="Source Sans Pro Light" panose="020B0403030403020204" pitchFamily="34" charset="77"/>
              </a:defRPr>
            </a:lvl5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sp>
        <p:nvSpPr>
          <p:cNvPr id="4" name="Plassholder for innhold 3">
            <a:extLst>
              <a:ext uri="{FF2B5EF4-FFF2-40B4-BE49-F238E27FC236}">
                <a16:creationId xmlns:a16="http://schemas.microsoft.com/office/drawing/2014/main" id="{5F829E06-1BD0-9D6B-26F1-51A74C1FBF2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2587923"/>
            <a:ext cx="5181600" cy="3589039"/>
          </a:xfrm>
        </p:spPr>
        <p:txBody>
          <a:bodyPr/>
          <a:lstStyle>
            <a:lvl1pPr>
              <a:defRPr b="0" i="0">
                <a:latin typeface="Source Sans Pro Light" panose="020B0403030403020204" pitchFamily="34" charset="77"/>
              </a:defRPr>
            </a:lvl1pPr>
            <a:lvl2pPr>
              <a:defRPr b="0" i="0">
                <a:latin typeface="Source Sans Pro Light" panose="020B0403030403020204" pitchFamily="34" charset="77"/>
              </a:defRPr>
            </a:lvl2pPr>
            <a:lvl3pPr>
              <a:defRPr b="0" i="0">
                <a:latin typeface="Source Sans Pro Light" panose="020B0403030403020204" pitchFamily="34" charset="77"/>
              </a:defRPr>
            </a:lvl3pPr>
            <a:lvl4pPr>
              <a:defRPr b="0" i="0">
                <a:latin typeface="Source Sans Pro Light" panose="020B0403030403020204" pitchFamily="34" charset="77"/>
              </a:defRPr>
            </a:lvl4pPr>
            <a:lvl5pPr>
              <a:defRPr b="0" i="0">
                <a:latin typeface="Source Sans Pro Light" panose="020B0403030403020204" pitchFamily="34" charset="77"/>
              </a:defRPr>
            </a:lvl5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</p:spTree>
    <p:extLst>
      <p:ext uri="{BB962C8B-B14F-4D97-AF65-F5344CB8AC3E}">
        <p14:creationId xmlns:p14="http://schemas.microsoft.com/office/powerpoint/2010/main" val="515176443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8CCD7F6-1B18-CBEB-5EF1-987E6FF2A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121820"/>
            <a:ext cx="10515600" cy="1367564"/>
          </a:xfrm>
        </p:spPr>
        <p:txBody>
          <a:bodyPr>
            <a:normAutofit/>
          </a:bodyPr>
          <a:lstStyle>
            <a:lvl1pPr algn="ctr">
              <a:defRPr sz="4000" b="0" i="0">
                <a:latin typeface="Source Sans Pro Light" panose="020B0403030403020204" pitchFamily="34" charset="77"/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pic>
        <p:nvPicPr>
          <p:cNvPr id="3" name="Bilde 2">
            <a:extLst>
              <a:ext uri="{FF2B5EF4-FFF2-40B4-BE49-F238E27FC236}">
                <a16:creationId xmlns:a16="http://schemas.microsoft.com/office/drawing/2014/main" id="{277282F9-D995-DC95-748D-632725939C7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855198" y="6294066"/>
            <a:ext cx="1125257" cy="2330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809959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8CCD7F6-1B18-CBEB-5EF1-987E6FF2A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745218"/>
            <a:ext cx="10515600" cy="1367564"/>
          </a:xfrm>
        </p:spPr>
        <p:txBody>
          <a:bodyPr/>
          <a:lstStyle>
            <a:lvl1pPr algn="ctr">
              <a:defRPr/>
            </a:lvl1pPr>
          </a:lstStyle>
          <a:p>
            <a:r>
              <a:rPr lang="nb-NO" dirty="0"/>
              <a:t>Klikk for å redigere tittelstil</a:t>
            </a:r>
          </a:p>
        </p:txBody>
      </p:sp>
      <p:pic>
        <p:nvPicPr>
          <p:cNvPr id="3" name="Bilde 2">
            <a:extLst>
              <a:ext uri="{FF2B5EF4-FFF2-40B4-BE49-F238E27FC236}">
                <a16:creationId xmlns:a16="http://schemas.microsoft.com/office/drawing/2014/main" id="{B948F35B-B41B-B5D6-F90E-BBF67BC7AAA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855198" y="6294066"/>
            <a:ext cx="1125257" cy="2330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3795988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8CCD7F6-1B18-CBEB-5EF1-987E6FF2A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741320"/>
            <a:ext cx="10515600" cy="1367564"/>
          </a:xfrm>
        </p:spPr>
        <p:txBody>
          <a:bodyPr/>
          <a:lstStyle>
            <a:lvl1pPr algn="l">
              <a:defRPr/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61" name="Plassholder for bilde 2">
            <a:extLst>
              <a:ext uri="{FF2B5EF4-FFF2-40B4-BE49-F238E27FC236}">
                <a16:creationId xmlns:a16="http://schemas.microsoft.com/office/drawing/2014/main" id="{66B11C12-E77F-061A-E87C-7B1F57E57196}"/>
              </a:ext>
            </a:extLst>
          </p:cNvPr>
          <p:cNvSpPr>
            <a:spLocks noGrp="1"/>
          </p:cNvSpPr>
          <p:nvPr>
            <p:ph type="pic" idx="21"/>
          </p:nvPr>
        </p:nvSpPr>
        <p:spPr>
          <a:xfrm>
            <a:off x="3951051" y="3817294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62" name="Plassholder for tekst 2">
            <a:extLst>
              <a:ext uri="{FF2B5EF4-FFF2-40B4-BE49-F238E27FC236}">
                <a16:creationId xmlns:a16="http://schemas.microsoft.com/office/drawing/2014/main" id="{49A31D85-A91F-A9A4-3507-2AC333A453EF}"/>
              </a:ext>
            </a:extLst>
          </p:cNvPr>
          <p:cNvSpPr>
            <a:spLocks noGrp="1"/>
          </p:cNvSpPr>
          <p:nvPr>
            <p:ph type="body" idx="22" hasCustomPrompt="1"/>
          </p:nvPr>
        </p:nvSpPr>
        <p:spPr>
          <a:xfrm>
            <a:off x="4553440" y="3809384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bg2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67" name="Plassholder for bilde 2">
            <a:extLst>
              <a:ext uri="{FF2B5EF4-FFF2-40B4-BE49-F238E27FC236}">
                <a16:creationId xmlns:a16="http://schemas.microsoft.com/office/drawing/2014/main" id="{911CA6F0-5F28-AB16-4604-CF3FD2E91D96}"/>
              </a:ext>
            </a:extLst>
          </p:cNvPr>
          <p:cNvSpPr>
            <a:spLocks noGrp="1"/>
          </p:cNvSpPr>
          <p:nvPr>
            <p:ph type="pic" idx="24"/>
          </p:nvPr>
        </p:nvSpPr>
        <p:spPr>
          <a:xfrm>
            <a:off x="838200" y="3817294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68" name="Plassholder for tekst 2">
            <a:extLst>
              <a:ext uri="{FF2B5EF4-FFF2-40B4-BE49-F238E27FC236}">
                <a16:creationId xmlns:a16="http://schemas.microsoft.com/office/drawing/2014/main" id="{C1A9FAB8-6792-64A8-EA37-4EF8A0426AF0}"/>
              </a:ext>
            </a:extLst>
          </p:cNvPr>
          <p:cNvSpPr>
            <a:spLocks noGrp="1"/>
          </p:cNvSpPr>
          <p:nvPr>
            <p:ph type="body" idx="25" hasCustomPrompt="1"/>
          </p:nvPr>
        </p:nvSpPr>
        <p:spPr>
          <a:xfrm>
            <a:off x="1440589" y="3809384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bg2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73" name="Plassholder for bilde 2">
            <a:extLst>
              <a:ext uri="{FF2B5EF4-FFF2-40B4-BE49-F238E27FC236}">
                <a16:creationId xmlns:a16="http://schemas.microsoft.com/office/drawing/2014/main" id="{23AD0B10-29CA-0D82-4555-C5DEFAB5275F}"/>
              </a:ext>
            </a:extLst>
          </p:cNvPr>
          <p:cNvSpPr>
            <a:spLocks noGrp="1"/>
          </p:cNvSpPr>
          <p:nvPr>
            <p:ph type="pic" idx="30"/>
          </p:nvPr>
        </p:nvSpPr>
        <p:spPr>
          <a:xfrm>
            <a:off x="7054175" y="3817294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74" name="Plassholder for tekst 2">
            <a:extLst>
              <a:ext uri="{FF2B5EF4-FFF2-40B4-BE49-F238E27FC236}">
                <a16:creationId xmlns:a16="http://schemas.microsoft.com/office/drawing/2014/main" id="{A73E526F-27BF-7D29-0C77-C0A01CB5142C}"/>
              </a:ext>
            </a:extLst>
          </p:cNvPr>
          <p:cNvSpPr>
            <a:spLocks noGrp="1"/>
          </p:cNvSpPr>
          <p:nvPr>
            <p:ph type="body" idx="31" hasCustomPrompt="1"/>
          </p:nvPr>
        </p:nvSpPr>
        <p:spPr>
          <a:xfrm>
            <a:off x="7656564" y="3809384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bg2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4" name="Plassholder for tekst 2">
            <a:extLst>
              <a:ext uri="{FF2B5EF4-FFF2-40B4-BE49-F238E27FC236}">
                <a16:creationId xmlns:a16="http://schemas.microsoft.com/office/drawing/2014/main" id="{8BD59B2B-7850-1253-922D-D73743EE825D}"/>
              </a:ext>
            </a:extLst>
          </p:cNvPr>
          <p:cNvSpPr>
            <a:spLocks noGrp="1"/>
          </p:cNvSpPr>
          <p:nvPr>
            <p:ph type="body" idx="33" hasCustomPrompt="1"/>
          </p:nvPr>
        </p:nvSpPr>
        <p:spPr>
          <a:xfrm>
            <a:off x="7642496" y="4224381"/>
            <a:ext cx="1944844" cy="1139230"/>
          </a:xfrm>
        </p:spPr>
        <p:txBody>
          <a:bodyPr>
            <a:normAutofit/>
          </a:bodyPr>
          <a:lstStyle>
            <a:lvl1pPr marL="0" indent="0" algn="l">
              <a:buNone/>
              <a:defRPr sz="1200" b="0" i="0">
                <a:solidFill>
                  <a:schemeClr val="bg2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Det finnes mange ulike varianter av eksempeltekst tilgjengelig.</a:t>
            </a:r>
          </a:p>
        </p:txBody>
      </p:sp>
      <p:sp>
        <p:nvSpPr>
          <p:cNvPr id="7" name="Plassholder for tekst 2">
            <a:extLst>
              <a:ext uri="{FF2B5EF4-FFF2-40B4-BE49-F238E27FC236}">
                <a16:creationId xmlns:a16="http://schemas.microsoft.com/office/drawing/2014/main" id="{DAAA0854-A617-99E5-1578-461221E5F2A2}"/>
              </a:ext>
            </a:extLst>
          </p:cNvPr>
          <p:cNvSpPr>
            <a:spLocks noGrp="1"/>
          </p:cNvSpPr>
          <p:nvPr>
            <p:ph type="body" idx="34" hasCustomPrompt="1"/>
          </p:nvPr>
        </p:nvSpPr>
        <p:spPr>
          <a:xfrm>
            <a:off x="4547888" y="4224381"/>
            <a:ext cx="1944844" cy="1139230"/>
          </a:xfrm>
        </p:spPr>
        <p:txBody>
          <a:bodyPr>
            <a:normAutofit/>
          </a:bodyPr>
          <a:lstStyle>
            <a:lvl1pPr marL="0" indent="0" algn="l">
              <a:buNone/>
              <a:defRPr sz="1200" b="0" i="0">
                <a:solidFill>
                  <a:schemeClr val="bg2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Det finnes mange ulike varianter av eksempeltekst tilgjengelig.</a:t>
            </a:r>
          </a:p>
        </p:txBody>
      </p:sp>
      <p:sp>
        <p:nvSpPr>
          <p:cNvPr id="9" name="Plassholder for tekst 2">
            <a:extLst>
              <a:ext uri="{FF2B5EF4-FFF2-40B4-BE49-F238E27FC236}">
                <a16:creationId xmlns:a16="http://schemas.microsoft.com/office/drawing/2014/main" id="{EDE1DCD3-AC64-03A0-D116-343B93A68721}"/>
              </a:ext>
            </a:extLst>
          </p:cNvPr>
          <p:cNvSpPr>
            <a:spLocks noGrp="1"/>
          </p:cNvSpPr>
          <p:nvPr>
            <p:ph type="body" idx="35" hasCustomPrompt="1"/>
          </p:nvPr>
        </p:nvSpPr>
        <p:spPr>
          <a:xfrm>
            <a:off x="1437895" y="4224381"/>
            <a:ext cx="1944844" cy="1139230"/>
          </a:xfrm>
        </p:spPr>
        <p:txBody>
          <a:bodyPr>
            <a:normAutofit/>
          </a:bodyPr>
          <a:lstStyle>
            <a:lvl1pPr marL="0" indent="0" algn="l">
              <a:buNone/>
              <a:defRPr sz="1200" b="0" i="0">
                <a:solidFill>
                  <a:schemeClr val="bg2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Det finnes mange ulike varianter av eksempeltekst tilgjengelig.</a:t>
            </a:r>
          </a:p>
        </p:txBody>
      </p:sp>
    </p:spTree>
    <p:extLst>
      <p:ext uri="{BB962C8B-B14F-4D97-AF65-F5344CB8AC3E}">
        <p14:creationId xmlns:p14="http://schemas.microsoft.com/office/powerpoint/2010/main" val="1383018972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ilde 2">
            <a:extLst>
              <a:ext uri="{FF2B5EF4-FFF2-40B4-BE49-F238E27FC236}">
                <a16:creationId xmlns:a16="http://schemas.microsoft.com/office/drawing/2014/main" id="{98CBEEC9-9CC7-4F43-40F0-C2D3F5345C1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846050" y="2291828"/>
            <a:ext cx="2499899" cy="2274344"/>
          </a:xfrm>
          <a:prstGeom prst="rect">
            <a:avLst/>
          </a:prstGeom>
        </p:spPr>
      </p:pic>
      <p:sp>
        <p:nvSpPr>
          <p:cNvPr id="4" name="Rektangel 3">
            <a:extLst>
              <a:ext uri="{FF2B5EF4-FFF2-40B4-BE49-F238E27FC236}">
                <a16:creationId xmlns:a16="http://schemas.microsoft.com/office/drawing/2014/main" id="{E2F7E99E-F44E-BCC6-593B-CCA9B921758E}"/>
              </a:ext>
            </a:extLst>
          </p:cNvPr>
          <p:cNvSpPr/>
          <p:nvPr userDrawn="1"/>
        </p:nvSpPr>
        <p:spPr>
          <a:xfrm>
            <a:off x="9982200" y="166255"/>
            <a:ext cx="2209800" cy="56803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A2AD8216-91ED-6210-5507-BC6CE3B3531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825638" y="737686"/>
            <a:ext cx="540722" cy="540722"/>
          </a:xfrm>
          <a:prstGeom prst="rect">
            <a:avLst/>
          </a:prstGeom>
        </p:spPr>
      </p:pic>
      <p:sp>
        <p:nvSpPr>
          <p:cNvPr id="8" name="Tittel 1">
            <a:extLst>
              <a:ext uri="{FF2B5EF4-FFF2-40B4-BE49-F238E27FC236}">
                <a16:creationId xmlns:a16="http://schemas.microsoft.com/office/drawing/2014/main" id="{A4AA01DC-F32C-E30D-DE6A-39E76748888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201710" y="1738859"/>
            <a:ext cx="9788577" cy="3629053"/>
          </a:xfrm>
        </p:spPr>
        <p:txBody>
          <a:bodyPr anchor="ctr">
            <a:noAutofit/>
          </a:bodyPr>
          <a:lstStyle>
            <a:lvl1pPr algn="ctr">
              <a:defRPr sz="4800">
                <a:solidFill>
                  <a:schemeClr val="bg2"/>
                </a:solidFill>
              </a:defRPr>
            </a:lvl1pPr>
          </a:lstStyle>
          <a:p>
            <a:r>
              <a:rPr lang="nb-NO" dirty="0"/>
              <a:t>Fred etterlater jeg dere. </a:t>
            </a:r>
            <a:br>
              <a:rPr lang="nb-NO" dirty="0"/>
            </a:br>
            <a:r>
              <a:rPr lang="nb-NO" dirty="0"/>
              <a:t>Min fred gir jeg dere, </a:t>
            </a:r>
            <a:br>
              <a:rPr lang="nb-NO" dirty="0"/>
            </a:br>
            <a:r>
              <a:rPr lang="nb-NO" dirty="0"/>
              <a:t>ikke den fred som verden gir. </a:t>
            </a:r>
            <a:br>
              <a:rPr lang="nb-NO" dirty="0"/>
            </a:br>
            <a:r>
              <a:rPr lang="nb-NO" dirty="0"/>
              <a:t>La ikke hjertet bli grepet </a:t>
            </a:r>
            <a:br>
              <a:rPr lang="nb-NO" dirty="0"/>
            </a:br>
            <a:r>
              <a:rPr lang="nb-NO" dirty="0"/>
              <a:t>av angst og motløshet.</a:t>
            </a:r>
          </a:p>
        </p:txBody>
      </p:sp>
    </p:spTree>
    <p:extLst>
      <p:ext uri="{BB962C8B-B14F-4D97-AF65-F5344CB8AC3E}">
        <p14:creationId xmlns:p14="http://schemas.microsoft.com/office/powerpoint/2010/main" val="1017406589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ktangel 3">
            <a:extLst>
              <a:ext uri="{FF2B5EF4-FFF2-40B4-BE49-F238E27FC236}">
                <a16:creationId xmlns:a16="http://schemas.microsoft.com/office/drawing/2014/main" id="{E2F7E99E-F44E-BCC6-593B-CCA9B921758E}"/>
              </a:ext>
            </a:extLst>
          </p:cNvPr>
          <p:cNvSpPr/>
          <p:nvPr userDrawn="1"/>
        </p:nvSpPr>
        <p:spPr>
          <a:xfrm>
            <a:off x="9982200" y="166255"/>
            <a:ext cx="2209800" cy="56803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5" name="Plassholder for tekst 2">
            <a:extLst>
              <a:ext uri="{FF2B5EF4-FFF2-40B4-BE49-F238E27FC236}">
                <a16:creationId xmlns:a16="http://schemas.microsoft.com/office/drawing/2014/main" id="{75C850C4-E2CD-F774-EA74-ADA5C1D9FE5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01710" y="5828364"/>
            <a:ext cx="9788577" cy="677368"/>
          </a:xfrm>
        </p:spPr>
        <p:txBody>
          <a:bodyPr>
            <a:normAutofit/>
          </a:bodyPr>
          <a:lstStyle>
            <a:lvl1pPr marL="0" indent="0" algn="ctr">
              <a:buNone/>
              <a:defRPr sz="2000" b="0" i="0">
                <a:solidFill>
                  <a:schemeClr val="bg2"/>
                </a:solidFill>
                <a:latin typeface="Source Sans Pro Light" panose="020B04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Tittel 1">
            <a:extLst>
              <a:ext uri="{FF2B5EF4-FFF2-40B4-BE49-F238E27FC236}">
                <a16:creationId xmlns:a16="http://schemas.microsoft.com/office/drawing/2014/main" id="{7F7264B3-CEA9-EF95-18E9-9DA661F23021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201710" y="1738859"/>
            <a:ext cx="9788577" cy="3629053"/>
          </a:xfrm>
        </p:spPr>
        <p:txBody>
          <a:bodyPr anchor="ctr">
            <a:noAutofit/>
          </a:bodyPr>
          <a:lstStyle>
            <a:lvl1pPr algn="ctr">
              <a:defRPr sz="4800">
                <a:solidFill>
                  <a:schemeClr val="bg2"/>
                </a:solidFill>
              </a:defRPr>
            </a:lvl1pPr>
          </a:lstStyle>
          <a:p>
            <a:r>
              <a:rPr lang="nb-NO" dirty="0"/>
              <a:t>Fred etterlater jeg dere. </a:t>
            </a:r>
            <a:br>
              <a:rPr lang="nb-NO" dirty="0"/>
            </a:br>
            <a:r>
              <a:rPr lang="nb-NO" dirty="0"/>
              <a:t>Min fred gir jeg dere, </a:t>
            </a:r>
            <a:br>
              <a:rPr lang="nb-NO" dirty="0"/>
            </a:br>
            <a:r>
              <a:rPr lang="nb-NO" dirty="0"/>
              <a:t>ikke den fred som verden gir. </a:t>
            </a:r>
            <a:br>
              <a:rPr lang="nb-NO" dirty="0"/>
            </a:br>
            <a:r>
              <a:rPr lang="nb-NO" dirty="0"/>
              <a:t>La ikke hjertet bli grepet </a:t>
            </a:r>
            <a:br>
              <a:rPr lang="nb-NO" dirty="0"/>
            </a:br>
            <a:r>
              <a:rPr lang="nb-NO" dirty="0"/>
              <a:t>av angst og motløshet.</a:t>
            </a:r>
          </a:p>
        </p:txBody>
      </p:sp>
      <p:pic>
        <p:nvPicPr>
          <p:cNvPr id="9" name="Bilde 8">
            <a:extLst>
              <a:ext uri="{FF2B5EF4-FFF2-40B4-BE49-F238E27FC236}">
                <a16:creationId xmlns:a16="http://schemas.microsoft.com/office/drawing/2014/main" id="{EDE668E7-C144-C9CA-D187-6A8DFCA3F28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825638" y="737686"/>
            <a:ext cx="540722" cy="5407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8043062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ktangel 3">
            <a:extLst>
              <a:ext uri="{FF2B5EF4-FFF2-40B4-BE49-F238E27FC236}">
                <a16:creationId xmlns:a16="http://schemas.microsoft.com/office/drawing/2014/main" id="{E2F7E99E-F44E-BCC6-593B-CCA9B921758E}"/>
              </a:ext>
            </a:extLst>
          </p:cNvPr>
          <p:cNvSpPr/>
          <p:nvPr userDrawn="1"/>
        </p:nvSpPr>
        <p:spPr>
          <a:xfrm>
            <a:off x="9982200" y="166255"/>
            <a:ext cx="2209800" cy="56803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A2AD8216-91ED-6210-5507-BC6CE3B3531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825637" y="737686"/>
            <a:ext cx="540722" cy="540722"/>
          </a:xfrm>
          <a:prstGeom prst="rect">
            <a:avLst/>
          </a:prstGeom>
        </p:spPr>
      </p:pic>
      <p:sp>
        <p:nvSpPr>
          <p:cNvPr id="2" name="Tittel 1">
            <a:extLst>
              <a:ext uri="{FF2B5EF4-FFF2-40B4-BE49-F238E27FC236}">
                <a16:creationId xmlns:a16="http://schemas.microsoft.com/office/drawing/2014/main" id="{7578D941-2039-82C4-3E1B-450C0C5A1B8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201710" y="1738859"/>
            <a:ext cx="9788577" cy="3629053"/>
          </a:xfrm>
        </p:spPr>
        <p:txBody>
          <a:bodyPr anchor="ctr">
            <a:noAutofit/>
          </a:bodyPr>
          <a:lstStyle>
            <a:lvl1pPr algn="ctr">
              <a:defRPr sz="4800">
                <a:solidFill>
                  <a:schemeClr val="bg2"/>
                </a:solidFill>
              </a:defRPr>
            </a:lvl1pPr>
          </a:lstStyle>
          <a:p>
            <a:r>
              <a:rPr lang="nb-NO" dirty="0"/>
              <a:t>Fred etterlater jeg dere. </a:t>
            </a:r>
            <a:br>
              <a:rPr lang="nb-NO" dirty="0"/>
            </a:br>
            <a:r>
              <a:rPr lang="nb-NO" dirty="0"/>
              <a:t>Min fred gir jeg dere, </a:t>
            </a:r>
            <a:br>
              <a:rPr lang="nb-NO" dirty="0"/>
            </a:br>
            <a:r>
              <a:rPr lang="nb-NO" dirty="0"/>
              <a:t>ikke den fred som verden gir. </a:t>
            </a:r>
            <a:br>
              <a:rPr lang="nb-NO" dirty="0"/>
            </a:br>
            <a:r>
              <a:rPr lang="nb-NO" dirty="0"/>
              <a:t>La ikke hjertet bli grepet </a:t>
            </a:r>
            <a:br>
              <a:rPr lang="nb-NO" dirty="0"/>
            </a:br>
            <a:r>
              <a:rPr lang="nb-NO" dirty="0"/>
              <a:t>av angst og motløshet.</a:t>
            </a:r>
          </a:p>
        </p:txBody>
      </p:sp>
      <p:sp>
        <p:nvSpPr>
          <p:cNvPr id="5" name="Plassholder for tekst 2">
            <a:extLst>
              <a:ext uri="{FF2B5EF4-FFF2-40B4-BE49-F238E27FC236}">
                <a16:creationId xmlns:a16="http://schemas.microsoft.com/office/drawing/2014/main" id="{75C850C4-E2CD-F774-EA74-ADA5C1D9FE5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01710" y="5828364"/>
            <a:ext cx="9788577" cy="677368"/>
          </a:xfrm>
        </p:spPr>
        <p:txBody>
          <a:bodyPr>
            <a:normAutofit/>
          </a:bodyPr>
          <a:lstStyle>
            <a:lvl1pPr marL="0" indent="0" algn="ctr">
              <a:buNone/>
              <a:defRPr sz="2000" b="0" i="0">
                <a:solidFill>
                  <a:schemeClr val="bg2"/>
                </a:solidFill>
                <a:latin typeface="Source Sans Pro Light" panose="020B04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</p:spTree>
    <p:extLst>
      <p:ext uri="{BB962C8B-B14F-4D97-AF65-F5344CB8AC3E}">
        <p14:creationId xmlns:p14="http://schemas.microsoft.com/office/powerpoint/2010/main" val="3056140997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ssholder for bilde 2">
            <a:extLst>
              <a:ext uri="{FF2B5EF4-FFF2-40B4-BE49-F238E27FC236}">
                <a16:creationId xmlns:a16="http://schemas.microsoft.com/office/drawing/2014/main" id="{9D27CA5F-954B-180E-00E0-D9377722D8F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0" y="1"/>
            <a:ext cx="12192000" cy="6858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31876946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230311"/>
            <a:ext cx="3932237" cy="1069975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3932237" cy="31344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80F656A8-2477-14B3-3CBE-311EFB59C73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094801" y="1"/>
            <a:ext cx="6094800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pic>
        <p:nvPicPr>
          <p:cNvPr id="9" name="Bilde 8">
            <a:extLst>
              <a:ext uri="{FF2B5EF4-FFF2-40B4-BE49-F238E27FC236}">
                <a16:creationId xmlns:a16="http://schemas.microsoft.com/office/drawing/2014/main" id="{AF385C7F-F7D1-17DD-C5BB-00897112361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0479878" y="115431"/>
            <a:ext cx="2022383" cy="569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908328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243013"/>
            <a:ext cx="7375525" cy="814386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7375525" cy="31344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2800" y="0"/>
            <a:ext cx="30492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7" name="Bilde 6">
            <a:extLst>
              <a:ext uri="{FF2B5EF4-FFF2-40B4-BE49-F238E27FC236}">
                <a16:creationId xmlns:a16="http://schemas.microsoft.com/office/drawing/2014/main" id="{6323D75B-837D-D913-5FDD-038115C0477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0479878" y="115431"/>
            <a:ext cx="2022383" cy="569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27584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ilde 3">
            <a:extLst>
              <a:ext uri="{FF2B5EF4-FFF2-40B4-BE49-F238E27FC236}">
                <a16:creationId xmlns:a16="http://schemas.microsoft.com/office/drawing/2014/main" id="{E18853B0-04CA-4323-E79C-5E74F4A1CF9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358950" y="906680"/>
            <a:ext cx="3503996" cy="5044637"/>
          </a:xfrm>
          <a:prstGeom prst="rect">
            <a:avLst/>
          </a:prstGeom>
        </p:spPr>
      </p:pic>
      <p:sp>
        <p:nvSpPr>
          <p:cNvPr id="6" name="TekstSylinder 5">
            <a:extLst>
              <a:ext uri="{FF2B5EF4-FFF2-40B4-BE49-F238E27FC236}">
                <a16:creationId xmlns:a16="http://schemas.microsoft.com/office/drawing/2014/main" id="{EBF8B366-BD35-33EC-6297-001C05370F13}"/>
              </a:ext>
            </a:extLst>
          </p:cNvPr>
          <p:cNvSpPr txBox="1"/>
          <p:nvPr userDrawn="1"/>
        </p:nvSpPr>
        <p:spPr>
          <a:xfrm>
            <a:off x="-96982" y="315883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nb-NO" dirty="0"/>
          </a:p>
        </p:txBody>
      </p:sp>
      <p:sp>
        <p:nvSpPr>
          <p:cNvPr id="3" name="TekstSylinder 2">
            <a:extLst>
              <a:ext uri="{FF2B5EF4-FFF2-40B4-BE49-F238E27FC236}">
                <a16:creationId xmlns:a16="http://schemas.microsoft.com/office/drawing/2014/main" id="{B967FC60-A023-8E4C-6F03-607BE94E493E}"/>
              </a:ext>
            </a:extLst>
          </p:cNvPr>
          <p:cNvSpPr txBox="1"/>
          <p:nvPr userDrawn="1"/>
        </p:nvSpPr>
        <p:spPr>
          <a:xfrm>
            <a:off x="1358950" y="2951944"/>
            <a:ext cx="1855305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b-NO" sz="2800" dirty="0">
                <a:latin typeface="Platypi" pitchFamily="2" charset="77"/>
                <a:cs typeface="Platypi" pitchFamily="2" charset="77"/>
              </a:rPr>
              <a:t>Elsket </a:t>
            </a:r>
          </a:p>
          <a:p>
            <a:r>
              <a:rPr lang="nb-NO" sz="2800" dirty="0">
                <a:latin typeface="Platypi" pitchFamily="2" charset="77"/>
                <a:cs typeface="Platypi" pitchFamily="2" charset="77"/>
              </a:rPr>
              <a:t>og sendt</a:t>
            </a:r>
          </a:p>
        </p:txBody>
      </p:sp>
      <p:sp>
        <p:nvSpPr>
          <p:cNvPr id="2" name="Rektangel 1">
            <a:extLst>
              <a:ext uri="{FF2B5EF4-FFF2-40B4-BE49-F238E27FC236}">
                <a16:creationId xmlns:a16="http://schemas.microsoft.com/office/drawing/2014/main" id="{C374F120-7C7E-DA12-24F3-AE543BDCFE28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5" name="Plassholder for bilde 2">
            <a:extLst>
              <a:ext uri="{FF2B5EF4-FFF2-40B4-BE49-F238E27FC236}">
                <a16:creationId xmlns:a16="http://schemas.microsoft.com/office/drawing/2014/main" id="{AD96EA92-5405-37D4-7FC3-EED2AC51AA0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134147" y="1"/>
            <a:ext cx="6094800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pic>
        <p:nvPicPr>
          <p:cNvPr id="11" name="Bilde 10">
            <a:extLst>
              <a:ext uri="{FF2B5EF4-FFF2-40B4-BE49-F238E27FC236}">
                <a16:creationId xmlns:a16="http://schemas.microsoft.com/office/drawing/2014/main" id="{43935BF0-02AA-705A-1AB6-AE29957605F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0479877" y="115431"/>
            <a:ext cx="2022386" cy="569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7916515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4835456" cy="2645949"/>
          </a:xfrm>
        </p:spPr>
        <p:txBody>
          <a:bodyPr anchor="t">
            <a:noAutofit/>
          </a:bodyPr>
          <a:lstStyle>
            <a:lvl1pPr>
              <a:defRPr sz="4400">
                <a:solidFill>
                  <a:schemeClr val="bg2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5" y="4909929"/>
            <a:ext cx="4835456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bg2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 dirty="0"/>
          </a:p>
        </p:txBody>
      </p:sp>
      <p:pic>
        <p:nvPicPr>
          <p:cNvPr id="6" name="Bilde 5" descr="Et bilde som inneholder utendørs, tre, vann, folk&#10;&#10;KI-generert innhold kan være feil.">
            <a:extLst>
              <a:ext uri="{FF2B5EF4-FFF2-40B4-BE49-F238E27FC236}">
                <a16:creationId xmlns:a16="http://schemas.microsoft.com/office/drawing/2014/main" id="{DBD2A66D-1B9E-EAA0-9D7B-6238ADE715A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r="1564" b="11426"/>
          <a:stretch>
            <a:fillRect/>
          </a:stretch>
        </p:blipFill>
        <p:spPr>
          <a:xfrm>
            <a:off x="6096001" y="0"/>
            <a:ext cx="6097198" cy="6858000"/>
          </a:xfrm>
          <a:prstGeom prst="rect">
            <a:avLst/>
          </a:prstGeom>
        </p:spPr>
      </p:pic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9CCB6552-DAC4-D8FE-BFC0-74DBFCAC5BB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097200" y="1"/>
            <a:ext cx="6094800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pic>
        <p:nvPicPr>
          <p:cNvPr id="12" name="Bilde 11">
            <a:extLst>
              <a:ext uri="{FF2B5EF4-FFF2-40B4-BE49-F238E27FC236}">
                <a16:creationId xmlns:a16="http://schemas.microsoft.com/office/drawing/2014/main" id="{A526D9DA-11E2-2AA4-E9A6-CBC8CD3E7F1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939831" y="2194560"/>
            <a:ext cx="4606021" cy="4084679"/>
          </a:xfrm>
          <a:prstGeom prst="rect">
            <a:avLst/>
          </a:prstGeom>
        </p:spPr>
      </p:pic>
      <p:pic>
        <p:nvPicPr>
          <p:cNvPr id="10" name="Bilde 9">
            <a:extLst>
              <a:ext uri="{FF2B5EF4-FFF2-40B4-BE49-F238E27FC236}">
                <a16:creationId xmlns:a16="http://schemas.microsoft.com/office/drawing/2014/main" id="{64E3F020-DEBC-76A9-13C2-C5EF412F5C16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10492949" y="110727"/>
            <a:ext cx="2025078" cy="5703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7426292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7771838" cy="2645949"/>
          </a:xfrm>
        </p:spPr>
        <p:txBody>
          <a:bodyPr anchor="t">
            <a:noAutofit/>
          </a:bodyPr>
          <a:lstStyle>
            <a:lvl1pPr>
              <a:defRPr sz="6000">
                <a:solidFill>
                  <a:schemeClr val="bg2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4" y="4909929"/>
            <a:ext cx="7771837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bg2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4001" y="0"/>
            <a:ext cx="3048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7" name="Bilde 6">
            <a:extLst>
              <a:ext uri="{FF2B5EF4-FFF2-40B4-BE49-F238E27FC236}">
                <a16:creationId xmlns:a16="http://schemas.microsoft.com/office/drawing/2014/main" id="{A8A8EB5F-2C0C-46D1-2CE7-F52505A5535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35200" r="35200"/>
          <a:stretch/>
        </p:blipFill>
        <p:spPr>
          <a:xfrm>
            <a:off x="9143995" y="0"/>
            <a:ext cx="3048003" cy="6858000"/>
          </a:xfrm>
          <a:prstGeom prst="rect">
            <a:avLst/>
          </a:prstGeom>
        </p:spPr>
      </p:pic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8B8675A5-10C2-462D-0353-B63FB6551CC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9143992" y="1"/>
            <a:ext cx="3054729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pic>
        <p:nvPicPr>
          <p:cNvPr id="10" name="Bilde 9">
            <a:extLst>
              <a:ext uri="{FF2B5EF4-FFF2-40B4-BE49-F238E27FC236}">
                <a16:creationId xmlns:a16="http://schemas.microsoft.com/office/drawing/2014/main" id="{05629036-9C9D-00C5-0D2A-FBA3B97804CE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0492949" y="110727"/>
            <a:ext cx="2025078" cy="5703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18136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tellys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B56AF85B-D767-A5ED-611D-E8747A59F56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b-NO"/>
              <a:t>Klikk for å redigere tittelstil</a:t>
            </a:r>
          </a:p>
        </p:txBody>
      </p:sp>
      <p:sp>
        <p:nvSpPr>
          <p:cNvPr id="3" name="Undertittel 2">
            <a:extLst>
              <a:ext uri="{FF2B5EF4-FFF2-40B4-BE49-F238E27FC236}">
                <a16:creationId xmlns:a16="http://schemas.microsoft.com/office/drawing/2014/main" id="{7A7A4B5F-5F2A-DE62-2122-9F78B240EE2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 b="0" i="0">
                <a:latin typeface="Source Sans Pro Light" panose="020B0403030403020204" pitchFamily="34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 dirty="0"/>
              <a:t>Klikk for å redigere undertittelstil i malen</a:t>
            </a:r>
          </a:p>
        </p:txBody>
      </p:sp>
    </p:spTree>
    <p:extLst>
      <p:ext uri="{BB962C8B-B14F-4D97-AF65-F5344CB8AC3E}">
        <p14:creationId xmlns:p14="http://schemas.microsoft.com/office/powerpoint/2010/main" val="377332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theme" Target="../theme/theme1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6.xml"/><Relationship Id="rId13" Type="http://schemas.openxmlformats.org/officeDocument/2006/relationships/image" Target="../media/image31.svg"/><Relationship Id="rId3" Type="http://schemas.openxmlformats.org/officeDocument/2006/relationships/slideLayout" Target="../slideLayouts/slideLayout41.xml"/><Relationship Id="rId7" Type="http://schemas.openxmlformats.org/officeDocument/2006/relationships/slideLayout" Target="../slideLayouts/slideLayout45.xml"/><Relationship Id="rId12" Type="http://schemas.openxmlformats.org/officeDocument/2006/relationships/image" Target="../media/image30.png"/><Relationship Id="rId2" Type="http://schemas.openxmlformats.org/officeDocument/2006/relationships/slideLayout" Target="../slideLayouts/slideLayout40.xml"/><Relationship Id="rId1" Type="http://schemas.openxmlformats.org/officeDocument/2006/relationships/slideLayout" Target="../slideLayouts/slideLayout39.xml"/><Relationship Id="rId6" Type="http://schemas.openxmlformats.org/officeDocument/2006/relationships/slideLayout" Target="../slideLayouts/slideLayout44.xml"/><Relationship Id="rId11" Type="http://schemas.openxmlformats.org/officeDocument/2006/relationships/theme" Target="../theme/theme2.xml"/><Relationship Id="rId5" Type="http://schemas.openxmlformats.org/officeDocument/2006/relationships/slideLayout" Target="../slideLayouts/slideLayout43.xml"/><Relationship Id="rId10" Type="http://schemas.openxmlformats.org/officeDocument/2006/relationships/slideLayout" Target="../slideLayouts/slideLayout48.xml"/><Relationship Id="rId4" Type="http://schemas.openxmlformats.org/officeDocument/2006/relationships/slideLayout" Target="../slideLayouts/slideLayout42.xml"/><Relationship Id="rId9" Type="http://schemas.openxmlformats.org/officeDocument/2006/relationships/slideLayout" Target="../slideLayouts/slideLayout47.xml"/><Relationship Id="rId14" Type="http://schemas.openxmlformats.org/officeDocument/2006/relationships/image" Target="../media/image10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6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51.xml"/><Relationship Id="rId7" Type="http://schemas.openxmlformats.org/officeDocument/2006/relationships/slideLayout" Target="../slideLayouts/slideLayout55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50.xml"/><Relationship Id="rId1" Type="http://schemas.openxmlformats.org/officeDocument/2006/relationships/slideLayout" Target="../slideLayouts/slideLayout49.xml"/><Relationship Id="rId6" Type="http://schemas.openxmlformats.org/officeDocument/2006/relationships/slideLayout" Target="../slideLayouts/slideLayout54.xml"/><Relationship Id="rId11" Type="http://schemas.openxmlformats.org/officeDocument/2006/relationships/slideLayout" Target="../slideLayouts/slideLayout59.xml"/><Relationship Id="rId5" Type="http://schemas.openxmlformats.org/officeDocument/2006/relationships/slideLayout" Target="../slideLayouts/slideLayout53.xml"/><Relationship Id="rId10" Type="http://schemas.openxmlformats.org/officeDocument/2006/relationships/slideLayout" Target="../slideLayouts/slideLayout58.xml"/><Relationship Id="rId4" Type="http://schemas.openxmlformats.org/officeDocument/2006/relationships/slideLayout" Target="../slideLayouts/slideLayout52.xml"/><Relationship Id="rId9" Type="http://schemas.openxmlformats.org/officeDocument/2006/relationships/slideLayout" Target="../slideLayouts/slideLayout57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7.xml"/><Relationship Id="rId13" Type="http://schemas.openxmlformats.org/officeDocument/2006/relationships/slideLayout" Target="../slideLayouts/slideLayout72.xml"/><Relationship Id="rId18" Type="http://schemas.openxmlformats.org/officeDocument/2006/relationships/slideLayout" Target="../slideLayouts/slideLayout77.xml"/><Relationship Id="rId3" Type="http://schemas.openxmlformats.org/officeDocument/2006/relationships/slideLayout" Target="../slideLayouts/slideLayout62.xml"/><Relationship Id="rId21" Type="http://schemas.openxmlformats.org/officeDocument/2006/relationships/slideLayout" Target="../slideLayouts/slideLayout80.xml"/><Relationship Id="rId7" Type="http://schemas.openxmlformats.org/officeDocument/2006/relationships/slideLayout" Target="../slideLayouts/slideLayout66.xml"/><Relationship Id="rId12" Type="http://schemas.openxmlformats.org/officeDocument/2006/relationships/slideLayout" Target="../slideLayouts/slideLayout71.xml"/><Relationship Id="rId17" Type="http://schemas.openxmlformats.org/officeDocument/2006/relationships/slideLayout" Target="../slideLayouts/slideLayout76.xml"/><Relationship Id="rId2" Type="http://schemas.openxmlformats.org/officeDocument/2006/relationships/slideLayout" Target="../slideLayouts/slideLayout61.xml"/><Relationship Id="rId16" Type="http://schemas.openxmlformats.org/officeDocument/2006/relationships/slideLayout" Target="../slideLayouts/slideLayout75.xml"/><Relationship Id="rId20" Type="http://schemas.openxmlformats.org/officeDocument/2006/relationships/slideLayout" Target="../slideLayouts/slideLayout79.xml"/><Relationship Id="rId1" Type="http://schemas.openxmlformats.org/officeDocument/2006/relationships/slideLayout" Target="../slideLayouts/slideLayout60.xml"/><Relationship Id="rId6" Type="http://schemas.openxmlformats.org/officeDocument/2006/relationships/slideLayout" Target="../slideLayouts/slideLayout65.xml"/><Relationship Id="rId11" Type="http://schemas.openxmlformats.org/officeDocument/2006/relationships/slideLayout" Target="../slideLayouts/slideLayout70.xml"/><Relationship Id="rId24" Type="http://schemas.openxmlformats.org/officeDocument/2006/relationships/image" Target="../media/image32.png"/><Relationship Id="rId5" Type="http://schemas.openxmlformats.org/officeDocument/2006/relationships/slideLayout" Target="../slideLayouts/slideLayout64.xml"/><Relationship Id="rId15" Type="http://schemas.openxmlformats.org/officeDocument/2006/relationships/slideLayout" Target="../slideLayouts/slideLayout74.xml"/><Relationship Id="rId23" Type="http://schemas.openxmlformats.org/officeDocument/2006/relationships/theme" Target="../theme/theme4.xml"/><Relationship Id="rId10" Type="http://schemas.openxmlformats.org/officeDocument/2006/relationships/slideLayout" Target="../slideLayouts/slideLayout69.xml"/><Relationship Id="rId19" Type="http://schemas.openxmlformats.org/officeDocument/2006/relationships/slideLayout" Target="../slideLayouts/slideLayout78.xml"/><Relationship Id="rId4" Type="http://schemas.openxmlformats.org/officeDocument/2006/relationships/slideLayout" Target="../slideLayouts/slideLayout63.xml"/><Relationship Id="rId9" Type="http://schemas.openxmlformats.org/officeDocument/2006/relationships/slideLayout" Target="../slideLayouts/slideLayout68.xml"/><Relationship Id="rId14" Type="http://schemas.openxmlformats.org/officeDocument/2006/relationships/slideLayout" Target="../slideLayouts/slideLayout73.xml"/><Relationship Id="rId22" Type="http://schemas.openxmlformats.org/officeDocument/2006/relationships/slideLayout" Target="../slideLayouts/slideLayout8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tittel 1">
            <a:extLst>
              <a:ext uri="{FF2B5EF4-FFF2-40B4-BE49-F238E27FC236}">
                <a16:creationId xmlns:a16="http://schemas.microsoft.com/office/drawing/2014/main" id="{981C2B7A-678B-4194-5E49-63B9489356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27906"/>
            <a:ext cx="10515600" cy="13675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b-NO" dirty="0"/>
              <a:t>Klikk for å redigere tittelstil</a:t>
            </a:r>
          </a:p>
        </p:txBody>
      </p:sp>
      <p:sp>
        <p:nvSpPr>
          <p:cNvPr id="3" name="Plassholder for tekst 2">
            <a:extLst>
              <a:ext uri="{FF2B5EF4-FFF2-40B4-BE49-F238E27FC236}">
                <a16:creationId xmlns:a16="http://schemas.microsoft.com/office/drawing/2014/main" id="{0509E970-6B95-66B8-A868-9AEC25B6BD4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2627289"/>
            <a:ext cx="10515600" cy="35496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pic>
        <p:nvPicPr>
          <p:cNvPr id="9" name="Bilde 8">
            <a:extLst>
              <a:ext uri="{FF2B5EF4-FFF2-40B4-BE49-F238E27FC236}">
                <a16:creationId xmlns:a16="http://schemas.microsoft.com/office/drawing/2014/main" id="{A4450F8D-445C-F503-7E42-F4AE1E45A6A8}"/>
              </a:ext>
            </a:extLst>
          </p:cNvPr>
          <p:cNvPicPr>
            <a:picLocks noChangeAspect="1"/>
          </p:cNvPicPr>
          <p:nvPr userDrawn="1"/>
        </p:nvPicPr>
        <p:blipFill>
          <a:blip r:embed="rId40"/>
          <a:srcRect/>
          <a:stretch/>
        </p:blipFill>
        <p:spPr>
          <a:xfrm>
            <a:off x="10479876" y="115431"/>
            <a:ext cx="2022390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81461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6" r:id="rId1"/>
    <p:sldLayoutId id="2147483697" r:id="rId2"/>
    <p:sldLayoutId id="2147483700" r:id="rId3"/>
    <p:sldLayoutId id="2147483698" r:id="rId4"/>
    <p:sldLayoutId id="2147483699" r:id="rId5"/>
    <p:sldLayoutId id="2147483719" r:id="rId6"/>
    <p:sldLayoutId id="2147483701" r:id="rId7"/>
    <p:sldLayoutId id="2147483702" r:id="rId8"/>
    <p:sldLayoutId id="2147483649" r:id="rId9"/>
    <p:sldLayoutId id="2147483660" r:id="rId10"/>
    <p:sldLayoutId id="2147483650" r:id="rId11"/>
    <p:sldLayoutId id="2147483652" r:id="rId12"/>
    <p:sldLayoutId id="2147483654" r:id="rId13"/>
    <p:sldLayoutId id="2147483661" r:id="rId14"/>
    <p:sldLayoutId id="2147483718" r:id="rId15"/>
    <p:sldLayoutId id="2147483717" r:id="rId16"/>
    <p:sldLayoutId id="2147483705" r:id="rId17"/>
    <p:sldLayoutId id="2147483715" r:id="rId18"/>
    <p:sldLayoutId id="2147483707" r:id="rId19"/>
    <p:sldLayoutId id="2147483716" r:id="rId20"/>
    <p:sldLayoutId id="2147483708" r:id="rId21"/>
    <p:sldLayoutId id="2147483688" r:id="rId22"/>
    <p:sldLayoutId id="2147483689" r:id="rId23"/>
    <p:sldLayoutId id="2147483687" r:id="rId24"/>
    <p:sldLayoutId id="2147483655" r:id="rId25"/>
    <p:sldLayoutId id="2147483657" r:id="rId26"/>
    <p:sldLayoutId id="2147483659" r:id="rId27"/>
    <p:sldLayoutId id="2147483658" r:id="rId28"/>
    <p:sldLayoutId id="2147483721" r:id="rId29"/>
    <p:sldLayoutId id="2147483720" r:id="rId30"/>
    <p:sldLayoutId id="2147483722" r:id="rId31"/>
    <p:sldLayoutId id="2147483710" r:id="rId32"/>
    <p:sldLayoutId id="2147483709" r:id="rId33"/>
    <p:sldLayoutId id="2147483711" r:id="rId34"/>
    <p:sldLayoutId id="2147483714" r:id="rId35"/>
    <p:sldLayoutId id="2147483713" r:id="rId36"/>
    <p:sldLayoutId id="2147483712" r:id="rId37"/>
    <p:sldLayoutId id="2147483686" r:id="rId3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0" i="0" kern="1200">
          <a:solidFill>
            <a:schemeClr val="tx1"/>
          </a:solidFill>
          <a:latin typeface="Platypi" pitchFamily="2" charset="77"/>
          <a:ea typeface="+mj-ea"/>
          <a:cs typeface="Platypi" pitchFamily="2" charset="77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tx1"/>
          </a:solidFill>
          <a:latin typeface="Source Sans Pro Light" panose="020B0403030403020204" pitchFamily="34" charset="77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tx1"/>
          </a:solidFill>
          <a:latin typeface="Source Sans Pro Light" panose="020B0403030403020204" pitchFamily="34" charset="77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tx1"/>
          </a:solidFill>
          <a:latin typeface="Source Sans Pro Light" panose="020B0403030403020204" pitchFamily="34" charset="77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Source Sans Pro Light" panose="020B0403030403020204" pitchFamily="34" charset="77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Source Sans Pro Light" panose="020B0403030403020204" pitchFamily="34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b-N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tittel 1">
            <a:extLst>
              <a:ext uri="{FF2B5EF4-FFF2-40B4-BE49-F238E27FC236}">
                <a16:creationId xmlns:a16="http://schemas.microsoft.com/office/drawing/2014/main" id="{981C2B7A-678B-4194-5E49-63B9489356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27906"/>
            <a:ext cx="10515600" cy="13675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b-NO" dirty="0"/>
              <a:t>Klikk for å redigere tittelstil</a:t>
            </a:r>
          </a:p>
        </p:txBody>
      </p:sp>
      <p:sp>
        <p:nvSpPr>
          <p:cNvPr id="3" name="Plassholder for tekst 2">
            <a:extLst>
              <a:ext uri="{FF2B5EF4-FFF2-40B4-BE49-F238E27FC236}">
                <a16:creationId xmlns:a16="http://schemas.microsoft.com/office/drawing/2014/main" id="{0509E970-6B95-66B8-A868-9AEC25B6BD4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2627289"/>
            <a:ext cx="10515600" cy="35496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pic>
        <p:nvPicPr>
          <p:cNvPr id="7" name="Grafikk 6">
            <a:extLst>
              <a:ext uri="{FF2B5EF4-FFF2-40B4-BE49-F238E27FC236}">
                <a16:creationId xmlns:a16="http://schemas.microsoft.com/office/drawing/2014/main" id="{CA7CBAC9-32C7-B57D-F750-ADAC390EF548}"/>
              </a:ext>
            </a:extLst>
          </p:cNvPr>
          <p:cNvPicPr>
            <a:picLocks noChangeAspect="1"/>
          </p:cNvPicPr>
          <p:nvPr userDrawn="1"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223336" y="170484"/>
            <a:ext cx="1957668" cy="718037"/>
          </a:xfrm>
          <a:prstGeom prst="rect">
            <a:avLst/>
          </a:prstGeom>
        </p:spPr>
      </p:pic>
      <p:pic>
        <p:nvPicPr>
          <p:cNvPr id="6" name="Bilde 5">
            <a:extLst>
              <a:ext uri="{FF2B5EF4-FFF2-40B4-BE49-F238E27FC236}">
                <a16:creationId xmlns:a16="http://schemas.microsoft.com/office/drawing/2014/main" id="{EC7C1B71-E08C-EC9A-D1A3-3303751D3E8C}"/>
              </a:ext>
            </a:extLst>
          </p:cNvPr>
          <p:cNvPicPr>
            <a:picLocks noChangeAspect="1"/>
          </p:cNvPicPr>
          <p:nvPr userDrawn="1"/>
        </p:nvPicPr>
        <p:blipFill>
          <a:blip r:embed="rId14"/>
          <a:srcRect/>
          <a:stretch/>
        </p:blipFill>
        <p:spPr>
          <a:xfrm>
            <a:off x="10479878" y="115431"/>
            <a:ext cx="2022383" cy="569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6610458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3" r:id="rId1"/>
    <p:sldLayoutId id="2147483665" r:id="rId2"/>
    <p:sldLayoutId id="2147483669" r:id="rId3"/>
    <p:sldLayoutId id="2147483668" r:id="rId4"/>
    <p:sldLayoutId id="2147483672" r:id="rId5"/>
    <p:sldLayoutId id="2147483691" r:id="rId6"/>
    <p:sldLayoutId id="2147483694" r:id="rId7"/>
    <p:sldLayoutId id="2147483693" r:id="rId8"/>
    <p:sldLayoutId id="2147483692" r:id="rId9"/>
    <p:sldLayoutId id="2147483673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0" i="0" kern="1200">
          <a:solidFill>
            <a:schemeClr val="tx1"/>
          </a:solidFill>
          <a:latin typeface="Platypi" pitchFamily="2" charset="77"/>
          <a:ea typeface="+mj-ea"/>
          <a:cs typeface="Platypi" pitchFamily="2" charset="77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tx1"/>
          </a:solidFill>
          <a:latin typeface="Source Sans Pro Light" panose="020B0403030403020204" pitchFamily="34" charset="77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tx1"/>
          </a:solidFill>
          <a:latin typeface="Source Sans Pro Light" panose="020B0403030403020204" pitchFamily="34" charset="77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tx1"/>
          </a:solidFill>
          <a:latin typeface="Source Sans Pro Light" panose="020B0403030403020204" pitchFamily="34" charset="77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Source Sans Pro Light" panose="020B0403030403020204" pitchFamily="34" charset="77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Source Sans Pro Light" panose="020B0403030403020204" pitchFamily="34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b-N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tittel 1">
            <a:extLst>
              <a:ext uri="{FF2B5EF4-FFF2-40B4-BE49-F238E27FC236}">
                <a16:creationId xmlns:a16="http://schemas.microsoft.com/office/drawing/2014/main" id="{981C2B7A-678B-4194-5E49-63B9489356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27906"/>
            <a:ext cx="10515600" cy="13675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b-NO" dirty="0"/>
              <a:t>Klikk for å redigere tittelstil</a:t>
            </a:r>
          </a:p>
        </p:txBody>
      </p:sp>
      <p:sp>
        <p:nvSpPr>
          <p:cNvPr id="3" name="Plassholder for tekst 2">
            <a:extLst>
              <a:ext uri="{FF2B5EF4-FFF2-40B4-BE49-F238E27FC236}">
                <a16:creationId xmlns:a16="http://schemas.microsoft.com/office/drawing/2014/main" id="{0509E970-6B95-66B8-A868-9AEC25B6BD4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2627289"/>
            <a:ext cx="10515600" cy="35496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pic>
        <p:nvPicPr>
          <p:cNvPr id="7" name="Bilde 6">
            <a:extLst>
              <a:ext uri="{FF2B5EF4-FFF2-40B4-BE49-F238E27FC236}">
                <a16:creationId xmlns:a16="http://schemas.microsoft.com/office/drawing/2014/main" id="{BDD90ABB-F80E-F684-804E-B7DEC3884EE5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rcRect/>
          <a:stretch/>
        </p:blipFill>
        <p:spPr>
          <a:xfrm>
            <a:off x="10479878" y="115431"/>
            <a:ext cx="2022383" cy="569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8241619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75" r:id="rId1"/>
    <p:sldLayoutId id="2147483703" r:id="rId2"/>
    <p:sldLayoutId id="2147483671" r:id="rId3"/>
    <p:sldLayoutId id="2147483690" r:id="rId4"/>
    <p:sldLayoutId id="2147483676" r:id="rId5"/>
    <p:sldLayoutId id="2147483677" r:id="rId6"/>
    <p:sldLayoutId id="2147483679" r:id="rId7"/>
    <p:sldLayoutId id="2147483680" r:id="rId8"/>
    <p:sldLayoutId id="2147483681" r:id="rId9"/>
    <p:sldLayoutId id="2147483683" r:id="rId10"/>
    <p:sldLayoutId id="214748368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0" i="0" kern="1200">
          <a:solidFill>
            <a:schemeClr val="bg1"/>
          </a:solidFill>
          <a:latin typeface="Platypi" pitchFamily="2" charset="77"/>
          <a:ea typeface="+mj-ea"/>
          <a:cs typeface="Platypi" pitchFamily="2" charset="77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bg1"/>
          </a:solidFill>
          <a:latin typeface="Source Sans Pro Light" panose="020B0403030403020204" pitchFamily="34" charset="77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bg1"/>
          </a:solidFill>
          <a:latin typeface="Source Sans Pro Light" panose="020B0403030403020204" pitchFamily="34" charset="77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bg1"/>
          </a:solidFill>
          <a:latin typeface="Source Sans Pro Light" panose="020B0403030403020204" pitchFamily="34" charset="77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bg1"/>
          </a:solidFill>
          <a:latin typeface="Source Sans Pro Light" panose="020B0403030403020204" pitchFamily="34" charset="77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bg1"/>
          </a:solidFill>
          <a:latin typeface="Source Sans Pro Light" panose="020B0403030403020204" pitchFamily="34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b-N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tittel 1">
            <a:extLst>
              <a:ext uri="{FF2B5EF4-FFF2-40B4-BE49-F238E27FC236}">
                <a16:creationId xmlns:a16="http://schemas.microsoft.com/office/drawing/2014/main" id="{981C2B7A-678B-4194-5E49-63B9489356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27906"/>
            <a:ext cx="10515600" cy="13675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b-NO" dirty="0"/>
              <a:t>Klikk for å redigere tittelstil</a:t>
            </a:r>
          </a:p>
        </p:txBody>
      </p:sp>
      <p:sp>
        <p:nvSpPr>
          <p:cNvPr id="3" name="Plassholder for tekst 2">
            <a:extLst>
              <a:ext uri="{FF2B5EF4-FFF2-40B4-BE49-F238E27FC236}">
                <a16:creationId xmlns:a16="http://schemas.microsoft.com/office/drawing/2014/main" id="{0509E970-6B95-66B8-A868-9AEC25B6BD4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2627289"/>
            <a:ext cx="10515600" cy="35496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pic>
        <p:nvPicPr>
          <p:cNvPr id="11" name="Bilde 10">
            <a:extLst>
              <a:ext uri="{FF2B5EF4-FFF2-40B4-BE49-F238E27FC236}">
                <a16:creationId xmlns:a16="http://schemas.microsoft.com/office/drawing/2014/main" id="{F7976FAC-1089-A283-E5C2-3D60E511B2CA}"/>
              </a:ext>
            </a:extLst>
          </p:cNvPr>
          <p:cNvPicPr>
            <a:picLocks noChangeAspect="1"/>
          </p:cNvPicPr>
          <p:nvPr userDrawn="1"/>
        </p:nvPicPr>
        <p:blipFill>
          <a:blip r:embed="rId24"/>
          <a:srcRect/>
          <a:stretch/>
        </p:blipFill>
        <p:spPr>
          <a:xfrm>
            <a:off x="10492949" y="110727"/>
            <a:ext cx="2025078" cy="5703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91225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6" r:id="rId3"/>
    <p:sldLayoutId id="2147483762" r:id="rId4"/>
    <p:sldLayoutId id="2147483727" r:id="rId5"/>
    <p:sldLayoutId id="2147483729" r:id="rId6"/>
    <p:sldLayoutId id="2147483763" r:id="rId7"/>
    <p:sldLayoutId id="2147483730" r:id="rId8"/>
    <p:sldLayoutId id="2147483732" r:id="rId9"/>
    <p:sldLayoutId id="2147483734" r:id="rId10"/>
    <p:sldLayoutId id="2147483735" r:id="rId11"/>
    <p:sldLayoutId id="2147483736" r:id="rId12"/>
    <p:sldLayoutId id="2147483737" r:id="rId13"/>
    <p:sldLayoutId id="2147483738" r:id="rId14"/>
    <p:sldLayoutId id="2147483740" r:id="rId15"/>
    <p:sldLayoutId id="2147483741" r:id="rId16"/>
    <p:sldLayoutId id="2147483742" r:id="rId17"/>
    <p:sldLayoutId id="2147483748" r:id="rId18"/>
    <p:sldLayoutId id="2147483749" r:id="rId19"/>
    <p:sldLayoutId id="2147483751" r:id="rId20"/>
    <p:sldLayoutId id="2147483755" r:id="rId21"/>
    <p:sldLayoutId id="2147483758" r:id="rId2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0" i="0" kern="1200">
          <a:solidFill>
            <a:schemeClr val="bg2"/>
          </a:solidFill>
          <a:latin typeface="Platypi" pitchFamily="2" charset="77"/>
          <a:ea typeface="+mj-ea"/>
          <a:cs typeface="Platypi" pitchFamily="2" charset="77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bg2"/>
          </a:solidFill>
          <a:latin typeface="Source Sans Pro Light" panose="020B0403030403020204" pitchFamily="34" charset="77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bg2"/>
          </a:solidFill>
          <a:latin typeface="Source Sans Pro Light" panose="020B0403030403020204" pitchFamily="34" charset="77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bg2"/>
          </a:solidFill>
          <a:latin typeface="Source Sans Pro Light" panose="020B0403030403020204" pitchFamily="34" charset="77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bg2"/>
          </a:solidFill>
          <a:latin typeface="Source Sans Pro Light" panose="020B0403030403020204" pitchFamily="34" charset="77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bg2"/>
          </a:solidFill>
          <a:latin typeface="Source Sans Pro Light" panose="020B0403030403020204" pitchFamily="34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b-N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png"/><Relationship Id="rId13" Type="http://schemas.openxmlformats.org/officeDocument/2006/relationships/image" Target="../media/image51.png"/><Relationship Id="rId3" Type="http://schemas.openxmlformats.org/officeDocument/2006/relationships/image" Target="../media/image41.png"/><Relationship Id="rId7" Type="http://schemas.openxmlformats.org/officeDocument/2006/relationships/image" Target="../media/image45.png"/><Relationship Id="rId12" Type="http://schemas.openxmlformats.org/officeDocument/2006/relationships/image" Target="../media/image50.png"/><Relationship Id="rId2" Type="http://schemas.openxmlformats.org/officeDocument/2006/relationships/image" Target="../media/image40.png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38.xml"/><Relationship Id="rId6" Type="http://schemas.openxmlformats.org/officeDocument/2006/relationships/image" Target="../media/image44.png"/><Relationship Id="rId11" Type="http://schemas.openxmlformats.org/officeDocument/2006/relationships/image" Target="../media/image49.png"/><Relationship Id="rId5" Type="http://schemas.openxmlformats.org/officeDocument/2006/relationships/image" Target="../media/image43.png"/><Relationship Id="rId15" Type="http://schemas.openxmlformats.org/officeDocument/2006/relationships/image" Target="../media/image53.png"/><Relationship Id="rId10" Type="http://schemas.openxmlformats.org/officeDocument/2006/relationships/image" Target="../media/image48.png"/><Relationship Id="rId4" Type="http://schemas.openxmlformats.org/officeDocument/2006/relationships/image" Target="../media/image42.png"/><Relationship Id="rId9" Type="http://schemas.openxmlformats.org/officeDocument/2006/relationships/image" Target="../media/image47.png"/><Relationship Id="rId14" Type="http://schemas.openxmlformats.org/officeDocument/2006/relationships/image" Target="../media/image5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7296885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5536FEF2-D270-7A7F-4291-3009F130FA5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3" name="Undertittel 2">
            <a:extLst>
              <a:ext uri="{FF2B5EF4-FFF2-40B4-BE49-F238E27FC236}">
                <a16:creationId xmlns:a16="http://schemas.microsoft.com/office/drawing/2014/main" id="{2E2D5022-449D-2C97-026C-AA5B9870E0B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47462640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dertittel 1">
            <a:extLst>
              <a:ext uri="{FF2B5EF4-FFF2-40B4-BE49-F238E27FC236}">
                <a16:creationId xmlns:a16="http://schemas.microsoft.com/office/drawing/2014/main" id="{9FF986F0-11D8-2617-B18F-EF2B9CEA7E2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nb-NO">
                <a:latin typeface="Source Sans Pro" panose="020B0503030403020204" pitchFamily="34" charset="0"/>
                <a:ea typeface="Source Sans Pro" panose="020B0503030403020204" pitchFamily="34" charset="0"/>
              </a:rPr>
              <a:t>Elsket </a:t>
            </a:r>
            <a:br>
              <a:rPr lang="nb-NO">
                <a:latin typeface="Source Sans Pro" panose="020B0503030403020204" pitchFamily="34" charset="0"/>
                <a:ea typeface="Source Sans Pro" panose="020B0503030403020204" pitchFamily="34" charset="0"/>
              </a:rPr>
            </a:br>
            <a:r>
              <a:rPr lang="nb-NO">
                <a:latin typeface="Source Sans Pro" panose="020B0503030403020204" pitchFamily="34" charset="0"/>
                <a:ea typeface="Source Sans Pro" panose="020B0503030403020204" pitchFamily="34" charset="0"/>
              </a:rPr>
              <a:t>&amp; sendt</a:t>
            </a:r>
          </a:p>
          <a:p>
            <a:endParaRPr lang="nb-NO"/>
          </a:p>
        </p:txBody>
      </p:sp>
      <p:sp>
        <p:nvSpPr>
          <p:cNvPr id="3" name="Tittel 2">
            <a:extLst>
              <a:ext uri="{FF2B5EF4-FFF2-40B4-BE49-F238E27FC236}">
                <a16:creationId xmlns:a16="http://schemas.microsoft.com/office/drawing/2014/main" id="{A8A97BA5-B4CB-A416-D93F-CCEBB673FF6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83055913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5BC3959E-7D74-7E83-5589-3FFA7A261B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3" name="Plassholder for tekst 2">
            <a:extLst>
              <a:ext uri="{FF2B5EF4-FFF2-40B4-BE49-F238E27FC236}">
                <a16:creationId xmlns:a16="http://schemas.microsoft.com/office/drawing/2014/main" id="{BD442723-39D7-EA86-621E-B17BB8149C67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4" name="Plassholder for bilde 3">
            <a:extLst>
              <a:ext uri="{FF2B5EF4-FFF2-40B4-BE49-F238E27FC236}">
                <a16:creationId xmlns:a16="http://schemas.microsoft.com/office/drawing/2014/main" id="{2A71E9DC-38A5-629E-91EE-9B922CCFC02B}"/>
              </a:ext>
            </a:extLst>
          </p:cNvPr>
          <p:cNvSpPr>
            <a:spLocks noGrp="1"/>
          </p:cNvSpPr>
          <p:nvPr>
            <p:ph type="pic" idx="1"/>
          </p:nvPr>
        </p:nvSpPr>
        <p:spPr/>
        <p:txBody>
          <a:bodyPr/>
          <a:lstStyle/>
          <a:p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416055457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88B4BDD2-B4A3-397B-4989-8A48B378344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3" name="Undertittel 2">
            <a:extLst>
              <a:ext uri="{FF2B5EF4-FFF2-40B4-BE49-F238E27FC236}">
                <a16:creationId xmlns:a16="http://schemas.microsoft.com/office/drawing/2014/main" id="{E6C9674E-1618-6FFF-9837-B0431299428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73354974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Plassholder for bilde 38">
            <a:extLst>
              <a:ext uri="{FF2B5EF4-FFF2-40B4-BE49-F238E27FC236}">
                <a16:creationId xmlns:a16="http://schemas.microsoft.com/office/drawing/2014/main" id="{98169FAD-5662-B1EE-0CEC-ADA2E88C20DF}"/>
              </a:ext>
            </a:extLst>
          </p:cNvPr>
          <p:cNvPicPr>
            <a:picLocks noGrp="1" noChangeAspect="1"/>
          </p:cNvPicPr>
          <p:nvPr>
            <p:ph type="pic" idx="11"/>
          </p:nvPr>
        </p:nvPicPr>
        <p:blipFill>
          <a:blip r:embed="rId2"/>
          <a:srcRect l="164" r="164"/>
          <a:stretch/>
        </p:blipFill>
        <p:spPr>
          <a:xfrm>
            <a:off x="592910" y="2587732"/>
            <a:ext cx="963612" cy="966787"/>
          </a:xfrm>
        </p:spPr>
      </p:pic>
      <p:pic>
        <p:nvPicPr>
          <p:cNvPr id="41" name="Plassholder for bilde 40">
            <a:extLst>
              <a:ext uri="{FF2B5EF4-FFF2-40B4-BE49-F238E27FC236}">
                <a16:creationId xmlns:a16="http://schemas.microsoft.com/office/drawing/2014/main" id="{DBC44F35-169C-C18B-57CD-91C723BA5907}"/>
              </a:ext>
            </a:extLst>
          </p:cNvPr>
          <p:cNvPicPr>
            <a:picLocks noGrp="1" noChangeAspect="1"/>
          </p:cNvPicPr>
          <p:nvPr>
            <p:ph type="pic" idx="12"/>
          </p:nvPr>
        </p:nvPicPr>
        <p:blipFill>
          <a:blip r:embed="rId3"/>
          <a:srcRect l="246" r="246"/>
          <a:stretch/>
        </p:blipFill>
        <p:spPr>
          <a:xfrm>
            <a:off x="1707335" y="2587732"/>
            <a:ext cx="962025" cy="966787"/>
          </a:xfrm>
        </p:spPr>
      </p:pic>
      <p:pic>
        <p:nvPicPr>
          <p:cNvPr id="51" name="Plassholder for bilde 50">
            <a:extLst>
              <a:ext uri="{FF2B5EF4-FFF2-40B4-BE49-F238E27FC236}">
                <a16:creationId xmlns:a16="http://schemas.microsoft.com/office/drawing/2014/main" id="{3E50EEC1-F629-4FAA-9E4B-CE83DB519194}"/>
              </a:ext>
            </a:extLst>
          </p:cNvPr>
          <p:cNvPicPr>
            <a:picLocks noGrp="1" noChangeAspect="1"/>
          </p:cNvPicPr>
          <p:nvPr>
            <p:ph type="pic" idx="13"/>
          </p:nvPr>
        </p:nvPicPr>
        <p:blipFill>
          <a:blip r:embed="rId4"/>
          <a:srcRect l="164" r="164"/>
          <a:stretch/>
        </p:blipFill>
        <p:spPr>
          <a:xfrm>
            <a:off x="2820172" y="2602019"/>
            <a:ext cx="963613" cy="966788"/>
          </a:xfrm>
        </p:spPr>
      </p:pic>
      <p:pic>
        <p:nvPicPr>
          <p:cNvPr id="53" name="Plassholder for bilde 52">
            <a:extLst>
              <a:ext uri="{FF2B5EF4-FFF2-40B4-BE49-F238E27FC236}">
                <a16:creationId xmlns:a16="http://schemas.microsoft.com/office/drawing/2014/main" id="{E04E2C46-5BC9-5E17-BD2A-8062A7263C46}"/>
              </a:ext>
            </a:extLst>
          </p:cNvPr>
          <p:cNvPicPr>
            <a:picLocks noGrp="1" noChangeAspect="1"/>
          </p:cNvPicPr>
          <p:nvPr>
            <p:ph type="pic" idx="14"/>
          </p:nvPr>
        </p:nvPicPr>
        <p:blipFill>
          <a:blip r:embed="rId5"/>
          <a:srcRect l="164" r="164"/>
          <a:stretch/>
        </p:blipFill>
        <p:spPr>
          <a:xfrm>
            <a:off x="3934597" y="2602019"/>
            <a:ext cx="963613" cy="966788"/>
          </a:xfrm>
        </p:spPr>
      </p:pic>
      <p:pic>
        <p:nvPicPr>
          <p:cNvPr id="43" name="Plassholder for bilde 42">
            <a:extLst>
              <a:ext uri="{FF2B5EF4-FFF2-40B4-BE49-F238E27FC236}">
                <a16:creationId xmlns:a16="http://schemas.microsoft.com/office/drawing/2014/main" id="{F1841C2D-D370-E45F-7226-48FC590FF42D}"/>
              </a:ext>
            </a:extLst>
          </p:cNvPr>
          <p:cNvPicPr>
            <a:picLocks noGrp="1" noChangeAspect="1"/>
          </p:cNvPicPr>
          <p:nvPr>
            <p:ph type="pic" idx="19"/>
          </p:nvPr>
        </p:nvPicPr>
        <p:blipFill>
          <a:blip r:embed="rId6"/>
          <a:srcRect l="82" r="82"/>
          <a:stretch/>
        </p:blipFill>
        <p:spPr>
          <a:xfrm>
            <a:off x="592910" y="3764069"/>
            <a:ext cx="963612" cy="965200"/>
          </a:xfrm>
        </p:spPr>
      </p:pic>
      <p:pic>
        <p:nvPicPr>
          <p:cNvPr id="45" name="Plassholder for bilde 44">
            <a:extLst>
              <a:ext uri="{FF2B5EF4-FFF2-40B4-BE49-F238E27FC236}">
                <a16:creationId xmlns:a16="http://schemas.microsoft.com/office/drawing/2014/main" id="{2363E0C1-4F9C-281B-2A6F-7EA7DF982C1A}"/>
              </a:ext>
            </a:extLst>
          </p:cNvPr>
          <p:cNvPicPr>
            <a:picLocks noGrp="1" noChangeAspect="1"/>
          </p:cNvPicPr>
          <p:nvPr>
            <p:ph type="pic" idx="20"/>
          </p:nvPr>
        </p:nvPicPr>
        <p:blipFill>
          <a:blip r:embed="rId7"/>
          <a:srcRect l="164" r="164"/>
          <a:stretch/>
        </p:blipFill>
        <p:spPr>
          <a:xfrm>
            <a:off x="1707335" y="3764069"/>
            <a:ext cx="962025" cy="965200"/>
          </a:xfrm>
        </p:spPr>
      </p:pic>
      <p:pic>
        <p:nvPicPr>
          <p:cNvPr id="55" name="Plassholder for bilde 54">
            <a:extLst>
              <a:ext uri="{FF2B5EF4-FFF2-40B4-BE49-F238E27FC236}">
                <a16:creationId xmlns:a16="http://schemas.microsoft.com/office/drawing/2014/main" id="{EF5D8945-0A11-C567-F53B-9C0B5DEC2330}"/>
              </a:ext>
            </a:extLst>
          </p:cNvPr>
          <p:cNvPicPr>
            <a:picLocks noGrp="1" noChangeAspect="1"/>
          </p:cNvPicPr>
          <p:nvPr>
            <p:ph type="pic" idx="21"/>
          </p:nvPr>
        </p:nvPicPr>
        <p:blipFill>
          <a:blip r:embed="rId8"/>
          <a:srcRect l="82" r="82"/>
          <a:stretch/>
        </p:blipFill>
        <p:spPr>
          <a:xfrm>
            <a:off x="2820172" y="3778357"/>
            <a:ext cx="963613" cy="965200"/>
          </a:xfrm>
        </p:spPr>
      </p:pic>
      <p:pic>
        <p:nvPicPr>
          <p:cNvPr id="57" name="Plassholder for bilde 56">
            <a:extLst>
              <a:ext uri="{FF2B5EF4-FFF2-40B4-BE49-F238E27FC236}">
                <a16:creationId xmlns:a16="http://schemas.microsoft.com/office/drawing/2014/main" id="{28E0598B-6DFC-5915-CCC9-A124E5F2818B}"/>
              </a:ext>
            </a:extLst>
          </p:cNvPr>
          <p:cNvPicPr>
            <a:picLocks noGrp="1" noChangeAspect="1"/>
          </p:cNvPicPr>
          <p:nvPr>
            <p:ph type="pic" idx="22"/>
          </p:nvPr>
        </p:nvPicPr>
        <p:blipFill>
          <a:blip r:embed="rId9"/>
          <a:srcRect l="82" r="82"/>
          <a:stretch/>
        </p:blipFill>
        <p:spPr>
          <a:xfrm>
            <a:off x="3934597" y="3778357"/>
            <a:ext cx="963613" cy="965200"/>
          </a:xfrm>
        </p:spPr>
      </p:pic>
      <p:pic>
        <p:nvPicPr>
          <p:cNvPr id="47" name="Plassholder for bilde 46">
            <a:extLst>
              <a:ext uri="{FF2B5EF4-FFF2-40B4-BE49-F238E27FC236}">
                <a16:creationId xmlns:a16="http://schemas.microsoft.com/office/drawing/2014/main" id="{D3F2DB3A-D6FD-B3C7-33A4-B52CFD7D9051}"/>
              </a:ext>
            </a:extLst>
          </p:cNvPr>
          <p:cNvPicPr>
            <a:picLocks noGrp="1" noChangeAspect="1"/>
          </p:cNvPicPr>
          <p:nvPr>
            <p:ph type="pic" idx="27"/>
          </p:nvPr>
        </p:nvPicPr>
        <p:blipFill>
          <a:blip r:embed="rId10"/>
          <a:srcRect l="164" r="164"/>
          <a:stretch/>
        </p:blipFill>
        <p:spPr>
          <a:xfrm>
            <a:off x="592910" y="4911832"/>
            <a:ext cx="963612" cy="966787"/>
          </a:xfrm>
        </p:spPr>
      </p:pic>
      <p:pic>
        <p:nvPicPr>
          <p:cNvPr id="49" name="Plassholder for bilde 48">
            <a:extLst>
              <a:ext uri="{FF2B5EF4-FFF2-40B4-BE49-F238E27FC236}">
                <a16:creationId xmlns:a16="http://schemas.microsoft.com/office/drawing/2014/main" id="{DBDD3C55-F19A-45D3-D69A-829C9504A2C4}"/>
              </a:ext>
            </a:extLst>
          </p:cNvPr>
          <p:cNvPicPr>
            <a:picLocks noGrp="1" noChangeAspect="1"/>
          </p:cNvPicPr>
          <p:nvPr>
            <p:ph type="pic" idx="28"/>
          </p:nvPr>
        </p:nvPicPr>
        <p:blipFill>
          <a:blip r:embed="rId11"/>
          <a:srcRect l="246" r="246"/>
          <a:stretch/>
        </p:blipFill>
        <p:spPr>
          <a:xfrm>
            <a:off x="1707335" y="4911832"/>
            <a:ext cx="962025" cy="966787"/>
          </a:xfrm>
        </p:spPr>
      </p:pic>
      <p:pic>
        <p:nvPicPr>
          <p:cNvPr id="59" name="Plassholder for bilde 58">
            <a:extLst>
              <a:ext uri="{FF2B5EF4-FFF2-40B4-BE49-F238E27FC236}">
                <a16:creationId xmlns:a16="http://schemas.microsoft.com/office/drawing/2014/main" id="{EDB5F230-2792-1064-216C-87C38F4BC512}"/>
              </a:ext>
            </a:extLst>
          </p:cNvPr>
          <p:cNvPicPr>
            <a:picLocks noGrp="1" noChangeAspect="1"/>
          </p:cNvPicPr>
          <p:nvPr>
            <p:ph type="pic" idx="29"/>
          </p:nvPr>
        </p:nvPicPr>
        <p:blipFill>
          <a:blip r:embed="rId12"/>
          <a:srcRect l="82" r="82"/>
          <a:stretch/>
        </p:blipFill>
        <p:spPr>
          <a:xfrm>
            <a:off x="2820172" y="4926119"/>
            <a:ext cx="963613" cy="965200"/>
          </a:xfrm>
        </p:spPr>
      </p:pic>
      <p:pic>
        <p:nvPicPr>
          <p:cNvPr id="61" name="Plassholder for bilde 60">
            <a:extLst>
              <a:ext uri="{FF2B5EF4-FFF2-40B4-BE49-F238E27FC236}">
                <a16:creationId xmlns:a16="http://schemas.microsoft.com/office/drawing/2014/main" id="{262D7229-940C-AFBD-1BFC-B76D5FFA1690}"/>
              </a:ext>
            </a:extLst>
          </p:cNvPr>
          <p:cNvPicPr>
            <a:picLocks noGrp="1" noChangeAspect="1"/>
          </p:cNvPicPr>
          <p:nvPr>
            <p:ph type="pic" idx="30"/>
          </p:nvPr>
        </p:nvPicPr>
        <p:blipFill>
          <a:blip r:embed="rId13"/>
          <a:srcRect l="82" r="82"/>
          <a:stretch/>
        </p:blipFill>
        <p:spPr>
          <a:xfrm>
            <a:off x="3934597" y="4926119"/>
            <a:ext cx="963613" cy="965200"/>
          </a:xfrm>
        </p:spPr>
      </p:pic>
      <p:pic>
        <p:nvPicPr>
          <p:cNvPr id="71" name="Plassholder for bilde 70">
            <a:extLst>
              <a:ext uri="{FF2B5EF4-FFF2-40B4-BE49-F238E27FC236}">
                <a16:creationId xmlns:a16="http://schemas.microsoft.com/office/drawing/2014/main" id="{3C06910D-03F5-D80E-B8F6-2FF369847A14}"/>
              </a:ext>
            </a:extLst>
          </p:cNvPr>
          <p:cNvPicPr>
            <a:picLocks noGrp="1" noChangeAspect="1"/>
          </p:cNvPicPr>
          <p:nvPr>
            <p:ph type="pic" idx="31"/>
          </p:nvPr>
        </p:nvPicPr>
        <p:blipFill>
          <a:blip r:embed="rId14"/>
          <a:srcRect l="82" r="82"/>
          <a:stretch/>
        </p:blipFill>
        <p:spPr>
          <a:xfrm>
            <a:off x="5047435" y="4926119"/>
            <a:ext cx="963612" cy="965200"/>
          </a:xfrm>
        </p:spPr>
      </p:pic>
      <p:pic>
        <p:nvPicPr>
          <p:cNvPr id="73" name="Plassholder for bilde 72">
            <a:extLst>
              <a:ext uri="{FF2B5EF4-FFF2-40B4-BE49-F238E27FC236}">
                <a16:creationId xmlns:a16="http://schemas.microsoft.com/office/drawing/2014/main" id="{0D2395B0-9155-EC70-0BD4-C73044BBC58A}"/>
              </a:ext>
            </a:extLst>
          </p:cNvPr>
          <p:cNvPicPr>
            <a:picLocks noGrp="1" noChangeAspect="1"/>
          </p:cNvPicPr>
          <p:nvPr>
            <p:ph type="pic" idx="32"/>
          </p:nvPr>
        </p:nvPicPr>
        <p:blipFill>
          <a:blip r:embed="rId15"/>
          <a:srcRect l="82" r="82"/>
          <a:stretch/>
        </p:blipFill>
        <p:spPr>
          <a:xfrm>
            <a:off x="6161860" y="4926119"/>
            <a:ext cx="963612" cy="965200"/>
          </a:xfrm>
        </p:spPr>
      </p:pic>
      <p:sp>
        <p:nvSpPr>
          <p:cNvPr id="75" name="Undertittel 2">
            <a:extLst>
              <a:ext uri="{FF2B5EF4-FFF2-40B4-BE49-F238E27FC236}">
                <a16:creationId xmlns:a16="http://schemas.microsoft.com/office/drawing/2014/main" id="{AE39E4BD-BF7C-E1A3-893D-47315B0F09A9}"/>
              </a:ext>
            </a:extLst>
          </p:cNvPr>
          <p:cNvSpPr txBox="1">
            <a:spLocks/>
          </p:cNvSpPr>
          <p:nvPr/>
        </p:nvSpPr>
        <p:spPr>
          <a:xfrm>
            <a:off x="592910" y="1561092"/>
            <a:ext cx="1963620" cy="3850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200" b="0" i="0" kern="1200">
                <a:solidFill>
                  <a:schemeClr val="tx1"/>
                </a:solidFill>
                <a:latin typeface="Source Sans Pro Light" panose="020B0403030403020204" pitchFamily="34" charset="77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800" b="0" i="0" kern="1200">
                <a:solidFill>
                  <a:schemeClr val="tx1"/>
                </a:solidFill>
                <a:latin typeface="Source Sans Pro Light" panose="020B0403030403020204" pitchFamily="34" charset="77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b="0" i="0" kern="1200">
                <a:solidFill>
                  <a:schemeClr val="tx1"/>
                </a:solidFill>
                <a:latin typeface="Source Sans Pro Light" panose="020B0403030403020204" pitchFamily="34" charset="77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0" i="0" kern="1200">
                <a:solidFill>
                  <a:schemeClr val="tx1"/>
                </a:solidFill>
                <a:latin typeface="Source Sans Pro Light" panose="020B0403030403020204" pitchFamily="34" charset="77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0" i="0" kern="1200">
                <a:solidFill>
                  <a:schemeClr val="tx1"/>
                </a:solidFill>
                <a:latin typeface="Source Sans Pro Light" panose="020B0403030403020204" pitchFamily="34" charset="77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nb-NO" sz="1800" dirty="0"/>
              <a:t>Dekorsymbol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48D91C67-1066-C082-362C-DCAB6BE7B04A}"/>
              </a:ext>
            </a:extLst>
          </p:cNvPr>
          <p:cNvPicPr>
            <a:picLocks noChangeAspect="1"/>
          </p:cNvPicPr>
          <p:nvPr/>
        </p:nvPicPr>
        <p:blipFill>
          <a:blip r:embed="rId16"/>
          <a:srcRect/>
          <a:stretch/>
        </p:blipFill>
        <p:spPr>
          <a:xfrm>
            <a:off x="10479876" y="115431"/>
            <a:ext cx="2022390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3374918"/>
      </p:ext>
    </p:extLst>
  </p:cSld>
  <p:clrMapOvr>
    <a:masterClrMapping/>
  </p:clrMapOvr>
</p:sld>
</file>

<file path=ppt/theme/theme1.xml><?xml version="1.0" encoding="utf-8"?>
<a:theme xmlns:a="http://schemas.openxmlformats.org/drawingml/2006/main" name="Beige-Oransje">
  <a:themeElements>
    <a:clrScheme name="Normisjon">
      <a:dk1>
        <a:srgbClr val="F0662A"/>
      </a:dk1>
      <a:lt1>
        <a:srgbClr val="F1E2D4"/>
      </a:lt1>
      <a:dk2>
        <a:srgbClr val="6C2422"/>
      </a:dk2>
      <a:lt2>
        <a:srgbClr val="F3B5FB"/>
      </a:lt2>
      <a:accent1>
        <a:srgbClr val="DAF076"/>
      </a:accent1>
      <a:accent2>
        <a:srgbClr val="A8B6F2"/>
      </a:accent2>
      <a:accent3>
        <a:srgbClr val="9F948D"/>
      </a:accent3>
      <a:accent4>
        <a:srgbClr val="254E38"/>
      </a:accent4>
      <a:accent5>
        <a:srgbClr val="15327B"/>
      </a:accent5>
      <a:accent6>
        <a:srgbClr val="100D0F"/>
      </a:accent6>
      <a:hlink>
        <a:srgbClr val="15327B"/>
      </a:hlink>
      <a:folHlink>
        <a:srgbClr val="A8B6F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Normisjon_powerpoint" id="{5E1B75F7-B0E9-2C41-B139-A75657677A3B}" vid="{A52CC8EA-8B51-994D-9A0D-5E29534E6BC2}"/>
    </a:ext>
  </a:extLst>
</a:theme>
</file>

<file path=ppt/theme/theme2.xml><?xml version="1.0" encoding="utf-8"?>
<a:theme xmlns:a="http://schemas.openxmlformats.org/drawingml/2006/main" name="Oransje-beige">
  <a:themeElements>
    <a:clrScheme name="Normisjon">
      <a:dk1>
        <a:srgbClr val="F0662A"/>
      </a:dk1>
      <a:lt1>
        <a:srgbClr val="F1E2D4"/>
      </a:lt1>
      <a:dk2>
        <a:srgbClr val="6C2422"/>
      </a:dk2>
      <a:lt2>
        <a:srgbClr val="F3B5FB"/>
      </a:lt2>
      <a:accent1>
        <a:srgbClr val="DAF076"/>
      </a:accent1>
      <a:accent2>
        <a:srgbClr val="A8B6F2"/>
      </a:accent2>
      <a:accent3>
        <a:srgbClr val="9F948D"/>
      </a:accent3>
      <a:accent4>
        <a:srgbClr val="254E38"/>
      </a:accent4>
      <a:accent5>
        <a:srgbClr val="15327B"/>
      </a:accent5>
      <a:accent6>
        <a:srgbClr val="100D0F"/>
      </a:accent6>
      <a:hlink>
        <a:srgbClr val="15327B"/>
      </a:hlink>
      <a:folHlink>
        <a:srgbClr val="A8B6F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Normisjon_powerpoint" id="{5E1B75F7-B0E9-2C41-B139-A75657677A3B}" vid="{550F111A-D274-604A-A597-A1306C1B7AA5}"/>
    </a:ext>
  </a:extLst>
</a:theme>
</file>

<file path=ppt/theme/theme3.xml><?xml version="1.0" encoding="utf-8"?>
<a:theme xmlns:a="http://schemas.openxmlformats.org/drawingml/2006/main" name="Burgunder-Orange">
  <a:themeElements>
    <a:clrScheme name="Normisjon">
      <a:dk1>
        <a:srgbClr val="F0662A"/>
      </a:dk1>
      <a:lt1>
        <a:srgbClr val="F1E2D4"/>
      </a:lt1>
      <a:dk2>
        <a:srgbClr val="6C2422"/>
      </a:dk2>
      <a:lt2>
        <a:srgbClr val="F3B5FB"/>
      </a:lt2>
      <a:accent1>
        <a:srgbClr val="DAF076"/>
      </a:accent1>
      <a:accent2>
        <a:srgbClr val="A8B6F2"/>
      </a:accent2>
      <a:accent3>
        <a:srgbClr val="9F948D"/>
      </a:accent3>
      <a:accent4>
        <a:srgbClr val="254E38"/>
      </a:accent4>
      <a:accent5>
        <a:srgbClr val="15327B"/>
      </a:accent5>
      <a:accent6>
        <a:srgbClr val="100D0F"/>
      </a:accent6>
      <a:hlink>
        <a:srgbClr val="15327B"/>
      </a:hlink>
      <a:folHlink>
        <a:srgbClr val="A8B6F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Normisjon_powerpoint" id="{5E1B75F7-B0E9-2C41-B139-A75657677A3B}" vid="{652A28EC-661D-AA48-AEDC-C68E2E32E0B1}"/>
    </a:ext>
  </a:extLst>
</a:theme>
</file>

<file path=ppt/theme/theme4.xml><?xml version="1.0" encoding="utf-8"?>
<a:theme xmlns:a="http://schemas.openxmlformats.org/drawingml/2006/main" name="Burgunder-rosa">
  <a:themeElements>
    <a:clrScheme name="Normisjon">
      <a:dk1>
        <a:srgbClr val="F0662A"/>
      </a:dk1>
      <a:lt1>
        <a:srgbClr val="F1E2D4"/>
      </a:lt1>
      <a:dk2>
        <a:srgbClr val="6C2422"/>
      </a:dk2>
      <a:lt2>
        <a:srgbClr val="F3B5FB"/>
      </a:lt2>
      <a:accent1>
        <a:srgbClr val="DAF076"/>
      </a:accent1>
      <a:accent2>
        <a:srgbClr val="A8B6F2"/>
      </a:accent2>
      <a:accent3>
        <a:srgbClr val="9F948D"/>
      </a:accent3>
      <a:accent4>
        <a:srgbClr val="254E38"/>
      </a:accent4>
      <a:accent5>
        <a:srgbClr val="15327B"/>
      </a:accent5>
      <a:accent6>
        <a:srgbClr val="100D0F"/>
      </a:accent6>
      <a:hlink>
        <a:srgbClr val="15327B"/>
      </a:hlink>
      <a:folHlink>
        <a:srgbClr val="A8B6F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Normisjon_powerpoint" id="{5E1B75F7-B0E9-2C41-B139-A75657677A3B}" vid="{A52CC8EA-8B51-994D-9A0D-5E29534E6BC2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7f71b5f3-c6b4-4442-86ee-8130fab3113a">
      <Terms xmlns="http://schemas.microsoft.com/office/infopath/2007/PartnerControls"/>
    </lcf76f155ced4ddcb4097134ff3c332f>
    <TaxCatchAll xmlns="30a71399-637f-4a89-8bae-72aa2dedfa27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30AB3D1AF25DAF42B7FFAFF9B1D93EF5" ma:contentTypeVersion="15" ma:contentTypeDescription="Opprett et nytt dokument." ma:contentTypeScope="" ma:versionID="fcfa7cdc43f02cf759c8dbe6eccfd90a">
  <xsd:schema xmlns:xsd="http://www.w3.org/2001/XMLSchema" xmlns:xs="http://www.w3.org/2001/XMLSchema" xmlns:p="http://schemas.microsoft.com/office/2006/metadata/properties" xmlns:ns2="7f71b5f3-c6b4-4442-86ee-8130fab3113a" xmlns:ns3="30a71399-637f-4a89-8bae-72aa2dedfa27" targetNamespace="http://schemas.microsoft.com/office/2006/metadata/properties" ma:root="true" ma:fieldsID="cd8287377825f0c0f4296a098ca784ac" ns2:_="" ns3:_="">
    <xsd:import namespace="7f71b5f3-c6b4-4442-86ee-8130fab3113a"/>
    <xsd:import namespace="30a71399-637f-4a89-8bae-72aa2dedfa2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3:SharedWithUsers" minOccurs="0"/>
                <xsd:element ref="ns3:SharedWithDetails" minOccurs="0"/>
                <xsd:element ref="ns2:MediaServiceLocation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f71b5f3-c6b4-4442-86ee-8130fab3113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Bildemerkelapper" ma:readOnly="false" ma:fieldId="{5cf76f15-5ced-4ddc-b409-7134ff3c332f}" ma:taxonomyMulti="true" ma:sspId="e3ba2710-8bab-4678-97c7-502bb21a0722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21" nillable="true" ma:displayName="Location" ma:indexed="true" ma:internalName="MediaServiceLocation" ma:readOnly="true">
      <xsd:simpleType>
        <xsd:restriction base="dms:Text"/>
      </xsd:simpleType>
    </xsd:element>
    <xsd:element name="MediaLengthInSeconds" ma:index="22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0a71399-637f-4a89-8bae-72aa2dedfa27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b6097702-39bc-40fa-aacb-4e26aaa86089}" ma:internalName="TaxCatchAll" ma:showField="CatchAllData" ma:web="30a71399-637f-4a89-8bae-72aa2dedfa2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9" nillable="true" ma:displayName="Delt med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Delingsdetaljer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nholdstype"/>
        <xsd:element ref="dc:title" minOccurs="0" maxOccurs="1" ma:index="4" ma:displayName="Tit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40F1C2CE-DFEF-4A46-96E3-01C943B9A8F9}">
  <ds:schemaRefs>
    <ds:schemaRef ds:uri="http://purl.org/dc/terms/"/>
    <ds:schemaRef ds:uri="http://www.w3.org/XML/1998/namespace"/>
    <ds:schemaRef ds:uri="http://purl.org/dc/dcmitype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30a71399-637f-4a89-8bae-72aa2dedfa27"/>
    <ds:schemaRef ds:uri="7f71b5f3-c6b4-4442-86ee-8130fab3113a"/>
    <ds:schemaRef ds:uri="http://purl.org/dc/elements/1.1/"/>
  </ds:schemaRefs>
</ds:datastoreItem>
</file>

<file path=customXml/itemProps2.xml><?xml version="1.0" encoding="utf-8"?>
<ds:datastoreItem xmlns:ds="http://schemas.openxmlformats.org/officeDocument/2006/customXml" ds:itemID="{4910775B-A9FE-405E-BCD7-B8BBF61D8FB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f71b5f3-c6b4-4442-86ee-8130fab3113a"/>
    <ds:schemaRef ds:uri="30a71399-637f-4a89-8bae-72aa2dedfa2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2762532B-5DA9-460A-B09C-C69FE38EA8A4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3151</TotalTime>
  <Words>5</Words>
  <Application>Microsoft Macintosh PowerPoint</Application>
  <PresentationFormat>Widescreen</PresentationFormat>
  <Paragraphs>2</Paragraphs>
  <Slides>6</Slides>
  <Notes>0</Notes>
  <HiddenSlides>1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4</vt:i4>
      </vt:variant>
      <vt:variant>
        <vt:lpstr>Lysbildetitler</vt:lpstr>
      </vt:variant>
      <vt:variant>
        <vt:i4>6</vt:i4>
      </vt:variant>
    </vt:vector>
  </HeadingPairs>
  <TitlesOfParts>
    <vt:vector size="14" baseType="lpstr">
      <vt:lpstr>Arial</vt:lpstr>
      <vt:lpstr>Platypi</vt:lpstr>
      <vt:lpstr>Source Sans Pro</vt:lpstr>
      <vt:lpstr>Source Sans Pro Light</vt:lpstr>
      <vt:lpstr>Beige-Oransje</vt:lpstr>
      <vt:lpstr>Oransje-beige</vt:lpstr>
      <vt:lpstr>Burgunder-Orange</vt:lpstr>
      <vt:lpstr>Burgunder-rosa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Ruben Berge</dc:creator>
  <cp:lastModifiedBy>Hanne Liv Gryting</cp:lastModifiedBy>
  <cp:revision>47</cp:revision>
  <dcterms:created xsi:type="dcterms:W3CDTF">2025-09-10T11:13:11Z</dcterms:created>
  <dcterms:modified xsi:type="dcterms:W3CDTF">2026-04-17T07:18:23Z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0x01010030AB3D1AF25DAF42B7FFAFF9B1D93EF5</vt:lpwstr>
  </property>
  <property fmtid="{D5CDD505-2E9C-101B-9397-08002B2CF9AE}" pid="3" name="MediaServiceImageTags">
    <vt:lpwstr/>
  </property>
</Properties>
</file>